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89BE04B-B922-406C-A3DD-F7386DA433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6CEB4D0-1B4E-4BC7-8AAB-E6E10B7CC9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2D1A951-A206-4BA9-B5B9-919853E29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56F9A-241F-4333-8F42-4EDE42A40851}" type="datetimeFigureOut">
              <a:rPr lang="zh-TW" altLang="en-US" smtClean="0"/>
              <a:t>2021/11/4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1B6B83F-1C22-4381-8580-C0602C524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81729CC-C08D-4A20-A1FD-408D5694A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E8EF-7914-4B6C-A3F2-891741F983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8336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7906691-A75B-44F8-99F4-345800BDD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B84550D-70CE-4E3B-9C14-21DC9C1416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82560A1-600A-4EDC-BF38-A79878414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56F9A-241F-4333-8F42-4EDE42A40851}" type="datetimeFigureOut">
              <a:rPr lang="zh-TW" altLang="en-US" smtClean="0"/>
              <a:t>2021/11/4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6B70D47-76CE-47EE-B6B5-3446F45A3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E166B0F-F20B-4904-9E8A-079D90BB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E8EF-7914-4B6C-A3F2-891741F983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096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710515D4-A362-466A-BF16-16352EE836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BEC93F4D-F486-4413-9848-8E65F2EF67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9E31DCE-6D76-426E-8412-11D6C5FF9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56F9A-241F-4333-8F42-4EDE42A40851}" type="datetimeFigureOut">
              <a:rPr lang="zh-TW" altLang="en-US" smtClean="0"/>
              <a:t>2021/11/4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D57A5E5-58AD-4B23-AD16-A2F4C1F7E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445A3B9-96B2-4DF6-AE60-9D585B305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E8EF-7914-4B6C-A3F2-891741F983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7162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BDE7B93-2AB2-444E-B62B-48ED7F922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C384B79-46DF-494A-B95E-03C49293E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FE398BD-758C-4879-BB16-CE161947F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56F9A-241F-4333-8F42-4EDE42A40851}" type="datetimeFigureOut">
              <a:rPr lang="zh-TW" altLang="en-US" smtClean="0"/>
              <a:t>2021/11/4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8CDD8B7-DFDE-4E3E-B005-D262D8D62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A64E7E7-E881-4F83-BFEB-5A4C47D4F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E8EF-7914-4B6C-A3F2-891741F983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2064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90D0D9-B128-4A66-A1BB-080BFC188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B4FCEA7-8DE8-401D-B89C-4C458C6B05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C6AD7EA-98E5-45DE-B8FC-7B1E6D0DE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56F9A-241F-4333-8F42-4EDE42A40851}" type="datetimeFigureOut">
              <a:rPr lang="zh-TW" altLang="en-US" smtClean="0"/>
              <a:t>2021/11/4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7D73449-7EBE-4A7F-B6DB-D0D9D9E29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03A8CD4-02B0-4157-ACAC-7BC04DE66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E8EF-7914-4B6C-A3F2-891741F983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2055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0CF754C-06BC-4F1E-85FF-C8D5B92C5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9088337-BFD5-4DD9-9BD7-8BB87321FF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D8FB0B4-BBC8-4F22-9949-34948AF206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3530BFC-A6E4-4F1D-8A18-22B013483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56F9A-241F-4333-8F42-4EDE42A40851}" type="datetimeFigureOut">
              <a:rPr lang="zh-TW" altLang="en-US" smtClean="0"/>
              <a:t>2021/11/4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E05078E-D1EB-43BA-AAE1-B96513560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5D68F80-94E0-4AA1-B749-AA4B8AE3B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E8EF-7914-4B6C-A3F2-891741F983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9014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82D2FD5-B3C2-4564-85F4-E22418E4A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A5AEEF7-C26C-4238-BB1E-3A20B529E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08BFCCB-6D34-4DFA-9742-41CCF4BD0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E5D5357F-87C5-452F-B2FE-46C5106406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7E154BBD-943E-4418-A828-4D050F2581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557FA656-137D-4553-9718-33CF111EA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56F9A-241F-4333-8F42-4EDE42A40851}" type="datetimeFigureOut">
              <a:rPr lang="zh-TW" altLang="en-US" smtClean="0"/>
              <a:t>2021/11/4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A9358202-7C3C-4ED2-9111-60A8DBCC2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942EC6C1-1861-489E-BABC-7F8C03EA8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E8EF-7914-4B6C-A3F2-891741F983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8876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C89013F-1056-48C7-9753-74ADDEF78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DB461DA9-B967-4374-9CF0-2859A4882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56F9A-241F-4333-8F42-4EDE42A40851}" type="datetimeFigureOut">
              <a:rPr lang="zh-TW" altLang="en-US" smtClean="0"/>
              <a:t>2021/11/4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4B1CBB0-CCBA-4106-99C8-D0CCB4182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FAF5855-B1CA-463D-A90F-5EDDBE3DF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E8EF-7914-4B6C-A3F2-891741F983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1387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7E39AE78-137F-43B1-B85F-BE7A7670F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56F9A-241F-4333-8F42-4EDE42A40851}" type="datetimeFigureOut">
              <a:rPr lang="zh-TW" altLang="en-US" smtClean="0"/>
              <a:t>2021/11/4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DDA86002-7B88-4CFE-B382-F72077D8C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D3A5D8C-43A0-4CE0-8C4F-A603EA7DC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E8EF-7914-4B6C-A3F2-891741F983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2577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4BB9D56-B467-48CD-98FF-252DE549B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9476007-DBD8-4E65-8D93-0573A94FC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B8EADF7F-C0E7-4DCD-89AC-ADD16DA073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0962AA0-D161-4B62-A64F-CA81D0123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56F9A-241F-4333-8F42-4EDE42A40851}" type="datetimeFigureOut">
              <a:rPr lang="zh-TW" altLang="en-US" smtClean="0"/>
              <a:t>2021/11/4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734C11F-611C-4518-92DC-24DEF81F8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F67FF44-326F-4C81-B0A4-3714A98AB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E8EF-7914-4B6C-A3F2-891741F983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5485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E51821E-1572-4574-BE52-06A6BDFEE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0A0E1834-5E8F-436C-B6BD-2AAFA3D590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77B766E-F2EF-4860-9102-21DF283BA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422544B-DDE1-4957-AFB7-ADA7ADA4E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56F9A-241F-4333-8F42-4EDE42A40851}" type="datetimeFigureOut">
              <a:rPr lang="zh-TW" altLang="en-US" smtClean="0"/>
              <a:t>2021/11/4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C1320D1-7E6E-405C-A957-3C22F581C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65ACB97-729C-45DE-B508-65EC791E4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E8EF-7914-4B6C-A3F2-891741F983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9887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2758CFA3-42DD-4D27-97C5-E49D13BED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F884729-8352-41D4-8129-01BC2FC07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5D272C9-6F1C-4A0E-A28C-B80C0477B5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56F9A-241F-4333-8F42-4EDE42A40851}" type="datetimeFigureOut">
              <a:rPr lang="zh-TW" altLang="en-US" smtClean="0"/>
              <a:t>2021/11/4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647AABC-B72B-41D8-A0EA-EA869AC5A1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2C361B7-1EFE-4948-B8AC-ADC1246124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CE8EF-7914-4B6C-A3F2-891741F983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8780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99390CF-9880-40D7-AA87-E3B86FDBC9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F5605F5-AD4E-4EF7-94DB-E9232400B2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 descr="一張含有 文字 的圖片&#10;&#10;自動產生的描述">
            <a:extLst>
              <a:ext uri="{FF2B5EF4-FFF2-40B4-BE49-F238E27FC236}">
                <a16:creationId xmlns:a16="http://schemas.microsoft.com/office/drawing/2014/main" id="{D68633C6-971F-4507-A928-5A525534FB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632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F5274F5-B1E7-4BFA-A160-65643FEBA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57F068D1-13F2-4468-83C0-96FF52FF4F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238907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FDAD467-BB25-4BAD-AFE6-303D99E17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4C3FBBB5-1471-40FA-8A92-BCEFE47107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987152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6777B28-1B25-426E-B168-8B3466464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7A1B6A0B-B0EA-4758-A710-2B43CA1526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866454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6CCC086-AC7E-4F82-9520-9A8D338C1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 descr="一張含有 文字, 差異, 螢幕擷取畫面 的圖片&#10;&#10;自動產生的描述">
            <a:extLst>
              <a:ext uri="{FF2B5EF4-FFF2-40B4-BE49-F238E27FC236}">
                <a16:creationId xmlns:a16="http://schemas.microsoft.com/office/drawing/2014/main" id="{0DA9F729-B66A-4307-B8C8-31D751F7A0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30"/>
            <a:ext cx="12192000" cy="6853370"/>
          </a:xfrm>
        </p:spPr>
      </p:pic>
    </p:spTree>
    <p:extLst>
      <p:ext uri="{BB962C8B-B14F-4D97-AF65-F5344CB8AC3E}">
        <p14:creationId xmlns:p14="http://schemas.microsoft.com/office/powerpoint/2010/main" val="15737674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寬螢幕</PresentationFormat>
  <Paragraphs>0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周亭卉</dc:creator>
  <cp:lastModifiedBy>周亭卉</cp:lastModifiedBy>
  <cp:revision>1</cp:revision>
  <dcterms:created xsi:type="dcterms:W3CDTF">2021-11-04T15:37:30Z</dcterms:created>
  <dcterms:modified xsi:type="dcterms:W3CDTF">2021-11-04T15:42:34Z</dcterms:modified>
</cp:coreProperties>
</file>