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輔助字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輔助字幕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dirty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2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9E54EE-50F0-FF40-903C-6F9022546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1655762"/>
          </a:xfrm>
        </p:spPr>
        <p:txBody>
          <a:bodyPr/>
          <a:lstStyle/>
          <a:p>
            <a:r>
              <a:rPr lang="zh-TW" altLang="en-US"/>
              <a:t>化學丙級證照魔法家族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AC4D46B-5834-C244-9894-E5A76835D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424" y="3043052"/>
            <a:ext cx="8791575" cy="2214748"/>
          </a:xfrm>
        </p:spPr>
        <p:txBody>
          <a:bodyPr>
            <a:normAutofit/>
          </a:bodyPr>
          <a:lstStyle/>
          <a:p>
            <a:r>
              <a:rPr lang="zh-TW" altLang="en-US" sz="2800">
                <a:solidFill>
                  <a:schemeClr val="tx1"/>
                </a:solidFill>
              </a:rPr>
              <a:t>指導老師：林志鴻老師</a:t>
            </a:r>
            <a:endParaRPr lang="en-US" altLang="zh-TW" sz="2800">
              <a:solidFill>
                <a:schemeClr val="tx1"/>
              </a:solidFill>
            </a:endParaRPr>
          </a:p>
          <a:p>
            <a:r>
              <a:rPr lang="zh-TW" altLang="en-US" sz="2800">
                <a:solidFill>
                  <a:schemeClr val="tx1"/>
                </a:solidFill>
              </a:rPr>
              <a:t>成員：簡彤璟、陳若羚、劉曉蘭、鄭育慈、張祐甄、許珮慈、洪珮慈、房柔邑</a:t>
            </a:r>
          </a:p>
        </p:txBody>
      </p:sp>
    </p:spTree>
    <p:extLst>
      <p:ext uri="{BB962C8B-B14F-4D97-AF65-F5344CB8AC3E}">
        <p14:creationId xmlns:p14="http://schemas.microsoft.com/office/powerpoint/2010/main" val="40726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5524-84A1-0040-932C-18EC5209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1015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11B271-7036-F14D-9FDE-7A8BE4D5B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298" y="1732521"/>
            <a:ext cx="9348458" cy="3753983"/>
          </a:xfrm>
        </p:spPr>
        <p:txBody>
          <a:bodyPr>
            <a:normAutofit/>
          </a:bodyPr>
          <a:lstStyle/>
          <a:p>
            <a:r>
              <a:rPr lang="zh-TW" altLang="en-US" sz="2800"/>
              <a:t>酸鹼濃度、天秤、滴管使用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61F16702-25FC-8B43-97B1-331384B7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004" y="1252333"/>
            <a:ext cx="3602431" cy="4225636"/>
          </a:xfrm>
          <a:prstGeom prst="rect">
            <a:avLst/>
          </a:prstGeom>
        </p:spPr>
      </p:pic>
      <p:pic>
        <p:nvPicPr>
          <p:cNvPr id="5" name="圖片 5">
            <a:extLst>
              <a:ext uri="{FF2B5EF4-FFF2-40B4-BE49-F238E27FC236}">
                <a16:creationId xmlns:a16="http://schemas.microsoft.com/office/drawing/2014/main" id="{968A8428-5A92-6A48-83C8-81A79AD5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7298" y="2525982"/>
            <a:ext cx="5476669" cy="34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02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5524-84A1-0040-932C-18EC5209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1022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11B271-7036-F14D-9FDE-7A8BE4D5B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63143"/>
            <a:ext cx="9348458" cy="3753983"/>
          </a:xfrm>
        </p:spPr>
        <p:txBody>
          <a:bodyPr>
            <a:normAutofit/>
          </a:bodyPr>
          <a:lstStyle/>
          <a:p>
            <a:r>
              <a:rPr lang="zh-TW" altLang="en-US" sz="2800"/>
              <a:t>莫耳濃度、課本</a:t>
            </a:r>
            <a:r>
              <a:rPr lang="en-US" altLang="zh-TW" sz="2800"/>
              <a:t>22</a:t>
            </a:r>
            <a:r>
              <a:rPr lang="zh-TW" altLang="en-US" sz="2800"/>
              <a:t>實驗配置</a:t>
            </a:r>
            <a:endParaRPr lang="en-US" altLang="zh-TW" sz="2800"/>
          </a:p>
          <a:p>
            <a:pPr marL="0" indent="0">
              <a:buNone/>
            </a:pPr>
            <a:r>
              <a:rPr lang="zh-TW" altLang="en-US" sz="2800"/>
              <a:t>及</a:t>
            </a:r>
            <a:r>
              <a:rPr lang="en-US" altLang="zh-TW" sz="2800"/>
              <a:t>198</a:t>
            </a:r>
            <a:r>
              <a:rPr lang="zh-TW" altLang="en-US" sz="2800"/>
              <a:t>頁講解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1A11D1CE-4093-8D40-A05F-B0B5BE220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2" y="1006929"/>
            <a:ext cx="5169268" cy="4121786"/>
          </a:xfrm>
          <a:prstGeom prst="rect">
            <a:avLst/>
          </a:prstGeom>
        </p:spPr>
      </p:pic>
      <p:pic>
        <p:nvPicPr>
          <p:cNvPr id="6" name="圖片 4">
            <a:extLst>
              <a:ext uri="{FF2B5EF4-FFF2-40B4-BE49-F238E27FC236}">
                <a16:creationId xmlns:a16="http://schemas.microsoft.com/office/drawing/2014/main" id="{2412C311-4393-9347-93E7-444994C31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355" b="10743"/>
          <a:stretch/>
        </p:blipFill>
        <p:spPr>
          <a:xfrm>
            <a:off x="1141413" y="3149524"/>
            <a:ext cx="4722282" cy="251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796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5524-84A1-0040-932C-18EC5209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1101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11B271-7036-F14D-9FDE-7A8BE4D5B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99411"/>
            <a:ext cx="9348458" cy="3753983"/>
          </a:xfrm>
        </p:spPr>
        <p:txBody>
          <a:bodyPr>
            <a:normAutofit/>
          </a:bodyPr>
          <a:lstStyle/>
          <a:p>
            <a:r>
              <a:rPr lang="zh-TW" altLang="en-US" sz="2800"/>
              <a:t>溶液、八隅體定律</a:t>
            </a:r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4F073CEC-4D7B-5048-A409-2A006CB96C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90" y="2645795"/>
            <a:ext cx="5056022" cy="3416359"/>
          </a:xfrm>
          <a:prstGeom prst="rect">
            <a:avLst/>
          </a:prstGeom>
        </p:spPr>
      </p:pic>
      <p:pic>
        <p:nvPicPr>
          <p:cNvPr id="4" name="圖片 4">
            <a:extLst>
              <a:ext uri="{FF2B5EF4-FFF2-40B4-BE49-F238E27FC236}">
                <a16:creationId xmlns:a16="http://schemas.microsoft.com/office/drawing/2014/main" id="{CBC27FEE-066E-5542-974B-578F6633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649" y="795846"/>
            <a:ext cx="6648532" cy="34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825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5755524-84A1-0040-932C-18EC52091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1103</a:t>
            </a:r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311B271-7036-F14D-9FDE-7A8BE4D5B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799411"/>
            <a:ext cx="9348458" cy="3753983"/>
          </a:xfrm>
        </p:spPr>
        <p:txBody>
          <a:bodyPr>
            <a:normAutofit/>
          </a:bodyPr>
          <a:lstStyle/>
          <a:p>
            <a:r>
              <a:rPr lang="zh-TW" altLang="en-US" sz="2800"/>
              <a:t>溶液滴定</a:t>
            </a:r>
          </a:p>
        </p:txBody>
      </p:sp>
      <p:pic>
        <p:nvPicPr>
          <p:cNvPr id="6" name="圖片 6">
            <a:extLst>
              <a:ext uri="{FF2B5EF4-FFF2-40B4-BE49-F238E27FC236}">
                <a16:creationId xmlns:a16="http://schemas.microsoft.com/office/drawing/2014/main" id="{2BE0CAE6-01F2-CF4F-AE3A-81C7E284A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2622205"/>
            <a:ext cx="5451929" cy="3551659"/>
          </a:xfrm>
          <a:prstGeom prst="rect">
            <a:avLst/>
          </a:prstGeom>
        </p:spPr>
      </p:pic>
      <p:pic>
        <p:nvPicPr>
          <p:cNvPr id="7" name="圖片 7">
            <a:extLst>
              <a:ext uri="{FF2B5EF4-FFF2-40B4-BE49-F238E27FC236}">
                <a16:creationId xmlns:a16="http://schemas.microsoft.com/office/drawing/2014/main" id="{E1F60C4D-7A3F-E745-AD21-EE77143F8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9630" y="755197"/>
            <a:ext cx="338901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67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D0C50-742F-4645-80C4-471E36C4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0.1M</a:t>
            </a:r>
            <a:r>
              <a:rPr lang="zh-TW" altLang="en-US"/>
              <a:t> 氫氧化鈉滴定未知濃度醋酸實驗</a:t>
            </a:r>
          </a:p>
        </p:txBody>
      </p:sp>
      <p:pic>
        <p:nvPicPr>
          <p:cNvPr id="4" name="圖片 4">
            <a:extLst>
              <a:ext uri="{FF2B5EF4-FFF2-40B4-BE49-F238E27FC236}">
                <a16:creationId xmlns:a16="http://schemas.microsoft.com/office/drawing/2014/main" id="{B6E50D3E-4A06-DD42-9B22-593892C60A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7509" y="2292784"/>
            <a:ext cx="4722282" cy="3541712"/>
          </a:xfrm>
        </p:spPr>
      </p:pic>
    </p:spTree>
    <p:extLst>
      <p:ext uri="{BB962C8B-B14F-4D97-AF65-F5344CB8AC3E}">
        <p14:creationId xmlns:p14="http://schemas.microsoft.com/office/powerpoint/2010/main" val="3933082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ACFCA9-CD02-E844-B881-766384897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心得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9A7747-86C0-7F46-AFCB-9A83B232F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942656"/>
            <a:ext cx="9905999" cy="3541714"/>
          </a:xfrm>
        </p:spPr>
        <p:txBody>
          <a:bodyPr>
            <a:normAutofit/>
          </a:bodyPr>
          <a:lstStyle/>
          <a:p>
            <a:r>
              <a:rPr lang="zh-TW" altLang="en-US" sz="3200">
                <a:effectLst/>
              </a:rPr>
              <a:t>藉由這次魔法家族辦了四週，在學習上發現丙級證照考試在短期只能學到粗淺的實驗技巧，未來仍需常態上課，如果化學丙級證照能與實驗課程會更加有利，因為化學實驗的課程其實很多都是證照術科的相關內容。</a:t>
            </a:r>
            <a:endParaRPr lang="en-US" altLang="zh-TW" sz="32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3978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EE473C-2137-FE46-8DBE-DDBD7E25C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謝謝各位的聆聽</a:t>
            </a:r>
          </a:p>
        </p:txBody>
      </p:sp>
      <p:sp>
        <p:nvSpPr>
          <p:cNvPr id="5" name="副標題 2">
            <a:extLst>
              <a:ext uri="{FF2B5EF4-FFF2-40B4-BE49-F238E27FC236}">
                <a16:creationId xmlns:a16="http://schemas.microsoft.com/office/drawing/2014/main" id="{02C87696-4BD0-9F4D-92AE-2F535F6090C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/>
              <a:t>特別感謝指導老師：林志鴻老師</a:t>
            </a:r>
            <a:endParaRPr lang="en-US" altLang="zh-TW" sz="2800"/>
          </a:p>
          <a:p>
            <a:r>
              <a:rPr lang="zh-TW" altLang="en-US" sz="2800"/>
              <a:t>承辦老師：關中老師</a:t>
            </a:r>
            <a:endParaRPr lang="en-US" altLang="zh-TW" sz="2800"/>
          </a:p>
          <a:p>
            <a:r>
              <a:rPr lang="zh-TW" altLang="en-US" sz="2800"/>
              <a:t>以及負責的各位老師</a:t>
            </a:r>
          </a:p>
        </p:txBody>
      </p:sp>
    </p:spTree>
    <p:extLst>
      <p:ext uri="{BB962C8B-B14F-4D97-AF65-F5344CB8AC3E}">
        <p14:creationId xmlns:p14="http://schemas.microsoft.com/office/powerpoint/2010/main" val="33933111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電路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寬螢幕</PresentationFormat>
  <Slides>8</Slides>
  <Notes>0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電路</vt:lpstr>
      <vt:lpstr>化學丙級證照魔法家族</vt:lpstr>
      <vt:lpstr>1015</vt:lpstr>
      <vt:lpstr>1022</vt:lpstr>
      <vt:lpstr>1101</vt:lpstr>
      <vt:lpstr>1103</vt:lpstr>
      <vt:lpstr>0.1M 氫氧化鈉滴定未知濃度醋酸實驗</vt:lpstr>
      <vt:lpstr>心得</vt:lpstr>
      <vt:lpstr>謝謝各位的聆聽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化學丙級證照魔法家族</dc:title>
  <dc:creator>tong-jing chien</dc:creator>
  <cp:lastModifiedBy>tong-jing chien</cp:lastModifiedBy>
  <cp:revision>3</cp:revision>
  <dcterms:created xsi:type="dcterms:W3CDTF">2021-11-05T12:11:34Z</dcterms:created>
  <dcterms:modified xsi:type="dcterms:W3CDTF">2021-11-05T14:20:53Z</dcterms:modified>
</cp:coreProperties>
</file>