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6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3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5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4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5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49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1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01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7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5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E37F-711D-44FF-8997-503885729888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0046-7003-450D-A6BC-D7C8D03F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9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魔法家族成果發表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指導老師：趙莉芬、黃湘萍老師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組長：吉韻寧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組員：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朱哲瑩、洪毓庭、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吳玲綺、吳念慈、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林智雅、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孫宜如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、黃品慈、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劉郁君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1650" y="2132856"/>
            <a:ext cx="6300700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護理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OTT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教案製作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2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組員衛教文稿原檔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19342" r="15661" b="6989"/>
          <a:stretch/>
        </p:blipFill>
        <p:spPr bwMode="auto">
          <a:xfrm>
            <a:off x="809836" y="1340768"/>
            <a:ext cx="7524328" cy="50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3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文稿後續發展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2352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成員製作的文稿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→腳本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於３Ｃ產品或捷運長庚醫院播放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60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動畫範本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1" y="1600200"/>
            <a:ext cx="7507898" cy="4525963"/>
          </a:xfrm>
        </p:spPr>
      </p:pic>
      <p:sp>
        <p:nvSpPr>
          <p:cNvPr id="5" name="文字方塊 4"/>
          <p:cNvSpPr txBox="1"/>
          <p:nvPr/>
        </p:nvSpPr>
        <p:spPr>
          <a:xfrm>
            <a:off x="6809371" y="6464485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黃耀德博士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22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影片或圖片播放的終端平台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14113" r="10887" b="16532"/>
          <a:stretch/>
        </p:blipFill>
        <p:spPr bwMode="auto">
          <a:xfrm rot="1065862">
            <a:off x="2410799" y="4103539"/>
            <a:ext cx="2839735" cy="1958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r="1170"/>
          <a:stretch/>
        </p:blipFill>
        <p:spPr bwMode="auto">
          <a:xfrm>
            <a:off x="939482" y="1806536"/>
            <a:ext cx="2480390" cy="2270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83" y="4183491"/>
            <a:ext cx="2062480" cy="162496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828">
            <a:off x="4248399" y="1854117"/>
            <a:ext cx="1799331" cy="19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3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71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~魔法家族成果發表~</vt:lpstr>
      <vt:lpstr>組員衛教文稿原檔</vt:lpstr>
      <vt:lpstr>文稿後續發展</vt:lpstr>
      <vt:lpstr>動畫範本</vt:lpstr>
      <vt:lpstr>影片或圖片播放的終端平台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~魔法家族成果發表~</dc:title>
  <dc:creator>cgust</dc:creator>
  <cp:lastModifiedBy>cgust</cp:lastModifiedBy>
  <cp:revision>4</cp:revision>
  <dcterms:created xsi:type="dcterms:W3CDTF">2015-12-08T01:30:31Z</dcterms:created>
  <dcterms:modified xsi:type="dcterms:W3CDTF">2015-12-08T02:24:34Z</dcterms:modified>
</cp:coreProperties>
</file>