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92">
          <p15:clr>
            <a:srgbClr val="000000"/>
          </p15:clr>
        </p15:guide>
        <p15:guide id="2" pos="2882">
          <p15:clr>
            <a:srgbClr val="000000"/>
          </p15:clr>
        </p15:guide>
      </p15:sldGuideLst>
    </p:ext>
    <p:ext uri="http://customooxmlschemas.google.com/">
      <go:slidesCustomData xmlns:go="http://customooxmlschemas.google.com/" r:id="rId45" roundtripDataSignature="AMtx7mgX9AO3NCDRWT7RKXoh8FqTPe6m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592" orient="horz"/>
        <p:guide pos="288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 name="Shape 12"/>
        <p:cNvGrpSpPr/>
        <p:nvPr/>
      </p:nvGrpSpPr>
      <p:grpSpPr>
        <a:xfrm>
          <a:off x="0" y="0"/>
          <a:ext cx="0" cy="0"/>
          <a:chOff x="0" y="0"/>
          <a:chExt cx="0" cy="0"/>
        </a:xfrm>
      </p:grpSpPr>
      <p:sp>
        <p:nvSpPr>
          <p:cNvPr id="13" name="Google Shape;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 name="Shape 17"/>
        <p:cNvGrpSpPr/>
        <p:nvPr/>
      </p:nvGrpSpPr>
      <p:grpSpPr>
        <a:xfrm>
          <a:off x="0" y="0"/>
          <a:ext cx="0" cy="0"/>
          <a:chOff x="0" y="0"/>
          <a:chExt cx="0" cy="0"/>
        </a:xfrm>
      </p:grpSpPr>
      <p:sp>
        <p:nvSpPr>
          <p:cNvPr id="18" name="Google Shape;1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 name="Shape 22"/>
        <p:cNvGrpSpPr/>
        <p:nvPr/>
      </p:nvGrpSpPr>
      <p:grpSpPr>
        <a:xfrm>
          <a:off x="0" y="0"/>
          <a:ext cx="0" cy="0"/>
          <a:chOff x="0" y="0"/>
          <a:chExt cx="0" cy="0"/>
        </a:xfrm>
      </p:grpSpPr>
      <p:sp>
        <p:nvSpPr>
          <p:cNvPr id="23" name="Google Shape;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Google Shape;64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6" name="Shape 686"/>
        <p:cNvGrpSpPr/>
        <p:nvPr/>
      </p:nvGrpSpPr>
      <p:grpSpPr>
        <a:xfrm>
          <a:off x="0" y="0"/>
          <a:ext cx="0" cy="0"/>
          <a:chOff x="0" y="0"/>
          <a:chExt cx="0" cy="0"/>
        </a:xfrm>
      </p:grpSpPr>
      <p:sp>
        <p:nvSpPr>
          <p:cNvPr id="687" name="Google Shape;68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5" name="Shape 695"/>
        <p:cNvGrpSpPr/>
        <p:nvPr/>
      </p:nvGrpSpPr>
      <p:grpSpPr>
        <a:xfrm>
          <a:off x="0" y="0"/>
          <a:ext cx="0" cy="0"/>
          <a:chOff x="0" y="0"/>
          <a:chExt cx="0" cy="0"/>
        </a:xfrm>
      </p:grpSpPr>
      <p:sp>
        <p:nvSpPr>
          <p:cNvPr id="696" name="Google Shape;696;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1" name="Shape 731"/>
        <p:cNvGrpSpPr/>
        <p:nvPr/>
      </p:nvGrpSpPr>
      <p:grpSpPr>
        <a:xfrm>
          <a:off x="0" y="0"/>
          <a:ext cx="0" cy="0"/>
          <a:chOff x="0" y="0"/>
          <a:chExt cx="0" cy="0"/>
        </a:xfrm>
      </p:grpSpPr>
      <p:sp>
        <p:nvSpPr>
          <p:cNvPr id="732" name="Google Shape;73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7" name="Shape 737"/>
        <p:cNvGrpSpPr/>
        <p:nvPr/>
      </p:nvGrpSpPr>
      <p:grpSpPr>
        <a:xfrm>
          <a:off x="0" y="0"/>
          <a:ext cx="0" cy="0"/>
          <a:chOff x="0" y="0"/>
          <a:chExt cx="0" cy="0"/>
        </a:xfrm>
      </p:grpSpPr>
      <p:sp>
        <p:nvSpPr>
          <p:cNvPr id="738" name="Google Shape;73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Google Shape;77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9" name="Shape 779"/>
        <p:cNvGrpSpPr/>
        <p:nvPr/>
      </p:nvGrpSpPr>
      <p:grpSpPr>
        <a:xfrm>
          <a:off x="0" y="0"/>
          <a:ext cx="0" cy="0"/>
          <a:chOff x="0" y="0"/>
          <a:chExt cx="0" cy="0"/>
        </a:xfrm>
      </p:grpSpPr>
      <p:sp>
        <p:nvSpPr>
          <p:cNvPr id="780" name="Google Shape;78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Google Shape;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 name="Shape 8"/>
        <p:cNvGrpSpPr/>
        <p:nvPr/>
      </p:nvGrpSpPr>
      <p:grpSpPr>
        <a:xfrm>
          <a:off x="0" y="0"/>
          <a:ext cx="0" cy="0"/>
          <a:chOff x="0" y="0"/>
          <a:chExt cx="0" cy="0"/>
        </a:xfrm>
      </p:grpSpPr>
      <p:sp>
        <p:nvSpPr>
          <p:cNvPr id="9" name="Google Shape;9;p4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0" name="Google Shape;10;p4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 name="Google Shape;11;p4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pic>
        <p:nvPicPr>
          <p:cNvPr id="6" name="Google Shape;6;p40"/>
          <p:cNvPicPr preferRelativeResize="0"/>
          <p:nvPr/>
        </p:nvPicPr>
        <p:blipFill rotWithShape="1">
          <a:blip r:embed="rId1">
            <a:alphaModFix/>
          </a:blip>
          <a:srcRect b="0" l="0" r="0" t="0"/>
          <a:stretch/>
        </p:blipFill>
        <p:spPr>
          <a:xfrm>
            <a:off x="0" y="0"/>
            <a:ext cx="9144000" cy="5143500"/>
          </a:xfrm>
          <a:prstGeom prst="rect">
            <a:avLst/>
          </a:prstGeom>
          <a:noFill/>
          <a:ln>
            <a:noFill/>
          </a:ln>
        </p:spPr>
      </p:pic>
      <p:pic>
        <p:nvPicPr>
          <p:cNvPr id="7" name="Google Shape;7;p40"/>
          <p:cNvPicPr preferRelativeResize="0"/>
          <p:nvPr/>
        </p:nvPicPr>
        <p:blipFill rotWithShape="1">
          <a:blip r:embed="rId2">
            <a:alphaModFix/>
          </a:blip>
          <a:srcRect b="0" l="0" r="0" t="0"/>
          <a:stretch/>
        </p:blipFill>
        <p:spPr>
          <a:xfrm>
            <a:off x="0" y="0"/>
            <a:ext cx="9144000" cy="514508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youtube.com/watch?v=rWtfM1gSa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0.png"/><Relationship Id="rId4" Type="http://schemas.openxmlformats.org/officeDocument/2006/relationships/image" Target="../media/image11.png"/><Relationship Id="rId11" Type="http://schemas.openxmlformats.org/officeDocument/2006/relationships/image" Target="../media/image12.png"/><Relationship Id="rId10" Type="http://schemas.openxmlformats.org/officeDocument/2006/relationships/image" Target="../media/image7.png"/><Relationship Id="rId12" Type="http://schemas.openxmlformats.org/officeDocument/2006/relationships/image" Target="../media/image15.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5.jp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 name="Shape 15"/>
        <p:cNvGrpSpPr/>
        <p:nvPr/>
      </p:nvGrpSpPr>
      <p:grpSpPr>
        <a:xfrm>
          <a:off x="0" y="0"/>
          <a:ext cx="0" cy="0"/>
          <a:chOff x="0" y="0"/>
          <a:chExt cx="0" cy="0"/>
        </a:xfrm>
      </p:grpSpPr>
      <p:sp>
        <p:nvSpPr>
          <p:cNvPr id="16" name="Google Shape;16;p1"/>
          <p:cNvSpPr txBox="1"/>
          <p:nvPr/>
        </p:nvSpPr>
        <p:spPr>
          <a:xfrm>
            <a:off x="528637" y="1670050"/>
            <a:ext cx="8086725" cy="117157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5500"/>
              <a:buFont typeface="Comic Sans MS"/>
              <a:buNone/>
            </a:pPr>
            <a:r>
              <a:rPr b="1" lang="en-US" sz="5500" u="none">
                <a:solidFill>
                  <a:srgbClr val="FFFFFF"/>
                </a:solidFill>
                <a:latin typeface="Comic Sans MS"/>
                <a:ea typeface="Comic Sans MS"/>
                <a:cs typeface="Comic Sans MS"/>
                <a:sym typeface="Comic Sans MS"/>
              </a:rPr>
              <a:t>Thinking like a nurse</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6" name="Shape 66"/>
        <p:cNvGrpSpPr/>
        <p:nvPr/>
      </p:nvGrpSpPr>
      <p:grpSpPr>
        <a:xfrm>
          <a:off x="0" y="0"/>
          <a:ext cx="0" cy="0"/>
          <a:chOff x="0" y="0"/>
          <a:chExt cx="0" cy="0"/>
        </a:xfrm>
      </p:grpSpPr>
      <p:sp>
        <p:nvSpPr>
          <p:cNvPr id="67" name="Google Shape;67;p10"/>
          <p:cNvSpPr txBox="1"/>
          <p:nvPr/>
        </p:nvSpPr>
        <p:spPr>
          <a:xfrm>
            <a:off x="1520825" y="1577975"/>
            <a:ext cx="5818187" cy="120808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4800"/>
              <a:buFont typeface="BiauKai"/>
              <a:buNone/>
            </a:pPr>
            <a:r>
              <a:rPr b="1" lang="en-US" sz="4800" u="none">
                <a:solidFill>
                  <a:srgbClr val="FFFFFF"/>
                </a:solidFill>
                <a:latin typeface="BiauKai"/>
                <a:ea typeface="BiauKai"/>
                <a:cs typeface="BiauKai"/>
                <a:sym typeface="BiauKai"/>
              </a:rPr>
              <a:t>臨床推理八步驟</a:t>
            </a:r>
            <a:endParaRPr/>
          </a:p>
          <a:p>
            <a:pPr indent="0" lvl="0" marL="0" marR="0" rtl="0" algn="l">
              <a:lnSpc>
                <a:spcPct val="100000"/>
              </a:lnSpc>
              <a:spcBef>
                <a:spcPts val="0"/>
              </a:spcBef>
              <a:spcAft>
                <a:spcPts val="0"/>
              </a:spcAft>
              <a:buNone/>
            </a:pPr>
            <a:r>
              <a:t/>
            </a:r>
            <a:endParaRPr b="1" sz="4800" u="none">
              <a:solidFill>
                <a:srgbClr val="FFFFFF"/>
              </a:solidFill>
              <a:latin typeface="BiauKai"/>
              <a:ea typeface="BiauKai"/>
              <a:cs typeface="BiauKai"/>
              <a:sym typeface="BiauKa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1" name="Shape 71"/>
        <p:cNvGrpSpPr/>
        <p:nvPr/>
      </p:nvGrpSpPr>
      <p:grpSpPr>
        <a:xfrm>
          <a:off x="0" y="0"/>
          <a:ext cx="0" cy="0"/>
          <a:chOff x="0" y="0"/>
          <a:chExt cx="0" cy="0"/>
        </a:xfrm>
      </p:grpSpPr>
      <p:sp>
        <p:nvSpPr>
          <p:cNvPr id="72" name="Google Shape;72;p11"/>
          <p:cNvSpPr txBox="1"/>
          <p:nvPr/>
        </p:nvSpPr>
        <p:spPr>
          <a:xfrm>
            <a:off x="2868612" y="2762250"/>
            <a:ext cx="1030287" cy="1981200"/>
          </a:xfrm>
          <a:prstGeom prst="rect">
            <a:avLst/>
          </a:prstGeom>
          <a:noFill/>
          <a:ln>
            <a:noFill/>
          </a:ln>
        </p:spPr>
        <p:txBody>
          <a:bodyPr anchorCtr="0" anchor="t" bIns="91425" lIns="91425" spcFirstLastPara="1" rIns="91425" wrap="square" tIns="91425">
            <a:noAutofit/>
          </a:bodyPr>
          <a:lstStyle/>
          <a:p>
            <a:pPr indent="0" lvl="1" marL="114300" marR="0" rtl="0" algn="l">
              <a:lnSpc>
                <a:spcPct val="75000"/>
              </a:lnSpc>
              <a:spcBef>
                <a:spcPts val="0"/>
              </a:spcBef>
              <a:spcAft>
                <a:spcPts val="0"/>
              </a:spcAft>
              <a:buClr>
                <a:srgbClr val="000000"/>
              </a:buClr>
              <a:buSzPts val="1800"/>
              <a:buFont typeface="Arial"/>
              <a:buNone/>
            </a:pPr>
            <a:r>
              <a:t/>
            </a:r>
            <a:endParaRPr b="0" i="0" sz="1800" u="none" cap="none" strike="noStrike">
              <a:solidFill>
                <a:srgbClr val="000000"/>
              </a:solidFill>
              <a:latin typeface="Trebuchet MS"/>
              <a:ea typeface="Trebuchet MS"/>
              <a:cs typeface="Trebuchet MS"/>
              <a:sym typeface="Trebuchet MS"/>
            </a:endParaRPr>
          </a:p>
          <a:p>
            <a:pPr indent="0" lvl="1" marL="114300" marR="0" rtl="0" algn="l">
              <a:lnSpc>
                <a:spcPct val="75000"/>
              </a:lnSpc>
              <a:spcBef>
                <a:spcPts val="100"/>
              </a:spcBef>
              <a:spcAft>
                <a:spcPts val="0"/>
              </a:spcAft>
              <a:buClr>
                <a:srgbClr val="FFFFFF"/>
              </a:buClr>
              <a:buSzPts val="1800"/>
              <a:buFont typeface="BiauKai"/>
              <a:buNone/>
            </a:pPr>
            <a:r>
              <a:rPr b="1" i="0" lang="en-US" sz="1800" u="none" cap="none" strike="noStrike">
                <a:solidFill>
                  <a:srgbClr val="FFFFFF"/>
                </a:solidFill>
                <a:latin typeface="BiauKai"/>
                <a:ea typeface="BiauKai"/>
                <a:cs typeface="BiauKai"/>
                <a:sym typeface="BiauKai"/>
              </a:rPr>
              <a:t>5.計畫</a:t>
            </a:r>
            <a:endParaRPr/>
          </a:p>
          <a:p>
            <a:pPr indent="0" lvl="1" marL="114300" marR="0" rtl="0" algn="l">
              <a:lnSpc>
                <a:spcPct val="75000"/>
              </a:lnSpc>
              <a:spcBef>
                <a:spcPts val="100"/>
              </a:spcBef>
              <a:spcAft>
                <a:spcPts val="0"/>
              </a:spcAft>
              <a:buClr>
                <a:srgbClr val="000000"/>
              </a:buClr>
              <a:buSzPts val="1800"/>
              <a:buFont typeface="Arial"/>
              <a:buNone/>
            </a:pPr>
            <a:r>
              <a:t/>
            </a:r>
            <a:endParaRPr b="1" i="0" sz="1800" u="none" cap="none" strike="noStrike">
              <a:solidFill>
                <a:srgbClr val="FFFFFF"/>
              </a:solidFill>
              <a:latin typeface="BiauKai"/>
              <a:ea typeface="BiauKai"/>
              <a:cs typeface="BiauKai"/>
              <a:sym typeface="BiauKai"/>
            </a:endParaRPr>
          </a:p>
          <a:p>
            <a:pPr indent="0" lvl="1" marL="114300" marR="0" rtl="0" algn="l">
              <a:lnSpc>
                <a:spcPct val="75000"/>
              </a:lnSpc>
              <a:spcBef>
                <a:spcPts val="100"/>
              </a:spcBef>
              <a:spcAft>
                <a:spcPts val="0"/>
              </a:spcAft>
              <a:buClr>
                <a:srgbClr val="FFFFFF"/>
              </a:buClr>
              <a:buSzPts val="1800"/>
              <a:buFont typeface="BiauKai"/>
              <a:buNone/>
            </a:pPr>
            <a:r>
              <a:rPr b="1" i="0" lang="en-US" sz="1800" u="none" cap="none" strike="noStrike">
                <a:solidFill>
                  <a:srgbClr val="FFFFFF"/>
                </a:solidFill>
                <a:latin typeface="BiauKai"/>
                <a:ea typeface="BiauKai"/>
                <a:cs typeface="BiauKai"/>
                <a:sym typeface="BiauKai"/>
              </a:rPr>
              <a:t>6.行動</a:t>
            </a:r>
            <a:endParaRPr/>
          </a:p>
          <a:p>
            <a:pPr indent="0" lvl="1" marL="114300" marR="0" rtl="0" algn="l">
              <a:lnSpc>
                <a:spcPct val="75000"/>
              </a:lnSpc>
              <a:spcBef>
                <a:spcPts val="100"/>
              </a:spcBef>
              <a:spcAft>
                <a:spcPts val="0"/>
              </a:spcAft>
              <a:buClr>
                <a:srgbClr val="000000"/>
              </a:buClr>
              <a:buSzPts val="1800"/>
              <a:buFont typeface="Arial"/>
              <a:buNone/>
            </a:pPr>
            <a:r>
              <a:t/>
            </a:r>
            <a:endParaRPr b="1" i="0" sz="1800" u="none" cap="none" strike="noStrike">
              <a:solidFill>
                <a:srgbClr val="FFFFFF"/>
              </a:solidFill>
              <a:latin typeface="BiauKai"/>
              <a:ea typeface="BiauKai"/>
              <a:cs typeface="BiauKai"/>
              <a:sym typeface="BiauKai"/>
            </a:endParaRPr>
          </a:p>
          <a:p>
            <a:pPr indent="0" lvl="1" marL="114300" marR="0" rtl="0" algn="l">
              <a:lnSpc>
                <a:spcPct val="75000"/>
              </a:lnSpc>
              <a:spcBef>
                <a:spcPts val="100"/>
              </a:spcBef>
              <a:spcAft>
                <a:spcPts val="0"/>
              </a:spcAft>
              <a:buClr>
                <a:srgbClr val="FFFFFF"/>
              </a:buClr>
              <a:buSzPts val="1800"/>
              <a:buFont typeface="BiauKai"/>
              <a:buNone/>
            </a:pPr>
            <a:r>
              <a:rPr b="1" i="0" lang="en-US" sz="1800" u="none" cap="none" strike="noStrike">
                <a:solidFill>
                  <a:srgbClr val="FFFFFF"/>
                </a:solidFill>
                <a:latin typeface="BiauKai"/>
                <a:ea typeface="BiauKai"/>
                <a:cs typeface="BiauKai"/>
                <a:sym typeface="BiauKai"/>
              </a:rPr>
              <a:t>7.評值</a:t>
            </a:r>
            <a:endParaRPr/>
          </a:p>
          <a:p>
            <a:pPr indent="0" lvl="1" marL="114300" marR="0" rtl="0" algn="l">
              <a:lnSpc>
                <a:spcPct val="75000"/>
              </a:lnSpc>
              <a:spcBef>
                <a:spcPts val="100"/>
              </a:spcBef>
              <a:spcAft>
                <a:spcPts val="0"/>
              </a:spcAft>
              <a:buClr>
                <a:srgbClr val="000000"/>
              </a:buClr>
              <a:buSzPts val="1800"/>
              <a:buFont typeface="Arial"/>
              <a:buNone/>
            </a:pPr>
            <a:r>
              <a:t/>
            </a:r>
            <a:endParaRPr b="1" i="0" sz="1800" u="none" cap="none" strike="noStrike">
              <a:solidFill>
                <a:srgbClr val="FFFFFF"/>
              </a:solidFill>
              <a:latin typeface="BiauKai"/>
              <a:ea typeface="BiauKai"/>
              <a:cs typeface="BiauKai"/>
              <a:sym typeface="BiauKai"/>
            </a:endParaRPr>
          </a:p>
          <a:p>
            <a:pPr indent="0" lvl="1" marL="114300" marR="0" rtl="0" algn="l">
              <a:lnSpc>
                <a:spcPct val="75000"/>
              </a:lnSpc>
              <a:spcBef>
                <a:spcPts val="100"/>
              </a:spcBef>
              <a:spcAft>
                <a:spcPts val="0"/>
              </a:spcAft>
              <a:buClr>
                <a:srgbClr val="FFFFFF"/>
              </a:buClr>
              <a:buSzPts val="1800"/>
              <a:buFont typeface="BiauKai"/>
              <a:buNone/>
            </a:pPr>
            <a:r>
              <a:rPr b="1" i="0" lang="en-US" sz="1800" u="none" cap="none" strike="noStrike">
                <a:solidFill>
                  <a:srgbClr val="FFFFFF"/>
                </a:solidFill>
                <a:latin typeface="BiauKai"/>
                <a:ea typeface="BiauKai"/>
                <a:cs typeface="BiauKai"/>
                <a:sym typeface="BiauKai"/>
              </a:rPr>
              <a:t>8.反思</a:t>
            </a:r>
            <a:endParaRPr/>
          </a:p>
          <a:p>
            <a:pPr indent="0" lvl="1" marL="114300" marR="0" rtl="0" algn="l">
              <a:lnSpc>
                <a:spcPct val="75000"/>
              </a:lnSpc>
              <a:spcBef>
                <a:spcPts val="100"/>
              </a:spcBef>
              <a:spcAft>
                <a:spcPts val="0"/>
              </a:spcAft>
              <a:buClr>
                <a:srgbClr val="000000"/>
              </a:buClr>
              <a:buSzPts val="1800"/>
              <a:buFont typeface="Arial"/>
              <a:buNone/>
            </a:pPr>
            <a:r>
              <a:t/>
            </a:r>
            <a:endParaRPr b="0" i="0" sz="1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Trebuchet MS"/>
              <a:ea typeface="Trebuchet MS"/>
              <a:cs typeface="Trebuchet MS"/>
              <a:sym typeface="Trebuchet MS"/>
            </a:endParaRPr>
          </a:p>
        </p:txBody>
      </p:sp>
      <p:cxnSp>
        <p:nvCxnSpPr>
          <p:cNvPr id="73" name="Google Shape;73;p11"/>
          <p:cNvCxnSpPr/>
          <p:nvPr/>
        </p:nvCxnSpPr>
        <p:spPr>
          <a:xfrm>
            <a:off x="3092450" y="481012"/>
            <a:ext cx="1984375" cy="4432300"/>
          </a:xfrm>
          <a:prstGeom prst="straightConnector1">
            <a:avLst/>
          </a:prstGeom>
          <a:noFill/>
          <a:ln cap="flat" cmpd="sng" w="57150">
            <a:solidFill>
              <a:srgbClr val="FF0000"/>
            </a:solidFill>
            <a:prstDash val="solid"/>
            <a:miter lim="800000"/>
            <a:headEnd len="med" w="med" type="none"/>
            <a:tailEnd len="med" w="med" type="none"/>
          </a:ln>
        </p:spPr>
      </p:cxnSp>
      <p:sp>
        <p:nvSpPr>
          <p:cNvPr id="74" name="Google Shape;74;p11"/>
          <p:cNvSpPr txBox="1"/>
          <p:nvPr/>
        </p:nvSpPr>
        <p:spPr>
          <a:xfrm>
            <a:off x="4168775" y="481012"/>
            <a:ext cx="1922462" cy="1849437"/>
          </a:xfrm>
          <a:prstGeom prst="rect">
            <a:avLst/>
          </a:prstGeom>
          <a:noFill/>
          <a:ln>
            <a:noFill/>
          </a:ln>
        </p:spPr>
        <p:txBody>
          <a:bodyPr anchorCtr="0" anchor="t" bIns="91425" lIns="91425" spcFirstLastPara="1" rIns="91425" wrap="square" tIns="91425">
            <a:noAutofit/>
          </a:bodyPr>
          <a:lstStyle/>
          <a:p>
            <a:pPr indent="0" lvl="1" marL="0" marR="0" rtl="0" algn="l">
              <a:lnSpc>
                <a:spcPct val="75000"/>
              </a:lnSpc>
              <a:spcBef>
                <a:spcPts val="0"/>
              </a:spcBef>
              <a:spcAft>
                <a:spcPts val="0"/>
              </a:spcAft>
              <a:buClr>
                <a:srgbClr val="FFFFFF"/>
              </a:buClr>
              <a:buSzPts val="1800"/>
              <a:buFont typeface="BiauKai"/>
              <a:buNone/>
            </a:pPr>
            <a:r>
              <a:rPr b="1" i="0" lang="en-US" sz="1800" u="none" cap="none" strike="noStrike">
                <a:solidFill>
                  <a:srgbClr val="FFFFFF"/>
                </a:solidFill>
                <a:latin typeface="BiauKai"/>
                <a:ea typeface="BiauKai"/>
                <a:cs typeface="BiauKai"/>
                <a:sym typeface="BiauKai"/>
              </a:rPr>
              <a:t>1.情境觀察</a:t>
            </a:r>
            <a:endParaRPr/>
          </a:p>
          <a:p>
            <a:pPr indent="0" lvl="1" marL="0" marR="0" rtl="0" algn="l">
              <a:lnSpc>
                <a:spcPct val="75000"/>
              </a:lnSpc>
              <a:spcBef>
                <a:spcPts val="100"/>
              </a:spcBef>
              <a:spcAft>
                <a:spcPts val="0"/>
              </a:spcAft>
              <a:buClr>
                <a:srgbClr val="000000"/>
              </a:buClr>
              <a:buSzPts val="1800"/>
              <a:buFont typeface="Arial"/>
              <a:buNone/>
            </a:pPr>
            <a:r>
              <a:t/>
            </a:r>
            <a:endParaRPr b="1" i="0" sz="1800" u="none" cap="none" strike="noStrike">
              <a:solidFill>
                <a:srgbClr val="FFFFFF"/>
              </a:solidFill>
              <a:latin typeface="BiauKai"/>
              <a:ea typeface="BiauKai"/>
              <a:cs typeface="BiauKai"/>
              <a:sym typeface="BiauKai"/>
            </a:endParaRPr>
          </a:p>
          <a:p>
            <a:pPr indent="0" lvl="1" marL="0" marR="0" rtl="0" algn="l">
              <a:lnSpc>
                <a:spcPct val="75000"/>
              </a:lnSpc>
              <a:spcBef>
                <a:spcPts val="100"/>
              </a:spcBef>
              <a:spcAft>
                <a:spcPts val="0"/>
              </a:spcAft>
              <a:buClr>
                <a:srgbClr val="FFFFFF"/>
              </a:buClr>
              <a:buSzPts val="1800"/>
              <a:buFont typeface="BiauKai"/>
              <a:buNone/>
            </a:pPr>
            <a:r>
              <a:rPr b="1" i="0" lang="en-US" sz="1800" u="none" cap="none" strike="noStrike">
                <a:solidFill>
                  <a:srgbClr val="FFFFFF"/>
                </a:solidFill>
                <a:latin typeface="BiauKai"/>
                <a:ea typeface="BiauKai"/>
                <a:cs typeface="BiauKai"/>
                <a:sym typeface="BiauKai"/>
              </a:rPr>
              <a:t>2.資料收集</a:t>
            </a:r>
            <a:endParaRPr/>
          </a:p>
          <a:p>
            <a:pPr indent="0" lvl="1" marL="0" marR="0" rtl="0" algn="l">
              <a:lnSpc>
                <a:spcPct val="75000"/>
              </a:lnSpc>
              <a:spcBef>
                <a:spcPts val="100"/>
              </a:spcBef>
              <a:spcAft>
                <a:spcPts val="0"/>
              </a:spcAft>
              <a:buClr>
                <a:srgbClr val="000000"/>
              </a:buClr>
              <a:buSzPts val="1800"/>
              <a:buFont typeface="Arial"/>
              <a:buNone/>
            </a:pPr>
            <a:r>
              <a:t/>
            </a:r>
            <a:endParaRPr b="1" i="0" sz="1800" u="none" cap="none" strike="noStrike">
              <a:solidFill>
                <a:srgbClr val="FFFFFF"/>
              </a:solidFill>
              <a:latin typeface="BiauKai"/>
              <a:ea typeface="BiauKai"/>
              <a:cs typeface="BiauKai"/>
              <a:sym typeface="BiauKai"/>
            </a:endParaRPr>
          </a:p>
          <a:p>
            <a:pPr indent="0" lvl="1" marL="0" marR="0" rtl="0" algn="l">
              <a:lnSpc>
                <a:spcPct val="75000"/>
              </a:lnSpc>
              <a:spcBef>
                <a:spcPts val="100"/>
              </a:spcBef>
              <a:spcAft>
                <a:spcPts val="0"/>
              </a:spcAft>
              <a:buClr>
                <a:srgbClr val="FFFFFF"/>
              </a:buClr>
              <a:buSzPts val="1800"/>
              <a:buFont typeface="BiauKai"/>
              <a:buNone/>
            </a:pPr>
            <a:r>
              <a:rPr b="1" i="0" lang="en-US" sz="1800" u="none" cap="none" strike="noStrike">
                <a:solidFill>
                  <a:srgbClr val="FFFFFF"/>
                </a:solidFill>
                <a:latin typeface="BiauKai"/>
                <a:ea typeface="BiauKai"/>
                <a:cs typeface="BiauKai"/>
                <a:sym typeface="BiauKai"/>
              </a:rPr>
              <a:t>3.資料處理</a:t>
            </a:r>
            <a:endParaRPr/>
          </a:p>
          <a:p>
            <a:pPr indent="0" lvl="1" marL="0" marR="0" rtl="0" algn="l">
              <a:lnSpc>
                <a:spcPct val="75000"/>
              </a:lnSpc>
              <a:spcBef>
                <a:spcPts val="100"/>
              </a:spcBef>
              <a:spcAft>
                <a:spcPts val="0"/>
              </a:spcAft>
              <a:buClr>
                <a:srgbClr val="000000"/>
              </a:buClr>
              <a:buSzPts val="1800"/>
              <a:buFont typeface="Arial"/>
              <a:buNone/>
            </a:pPr>
            <a:r>
              <a:t/>
            </a:r>
            <a:endParaRPr b="1" i="0" sz="1800" u="none" cap="none" strike="noStrike">
              <a:solidFill>
                <a:srgbClr val="FFFFFF"/>
              </a:solidFill>
              <a:latin typeface="BiauKai"/>
              <a:ea typeface="BiauKai"/>
              <a:cs typeface="BiauKai"/>
              <a:sym typeface="BiauKai"/>
            </a:endParaRPr>
          </a:p>
          <a:p>
            <a:pPr indent="0" lvl="1" marL="0" marR="0" rtl="0" algn="l">
              <a:lnSpc>
                <a:spcPct val="75000"/>
              </a:lnSpc>
              <a:spcBef>
                <a:spcPts val="100"/>
              </a:spcBef>
              <a:spcAft>
                <a:spcPts val="0"/>
              </a:spcAft>
              <a:buClr>
                <a:srgbClr val="FFFFFF"/>
              </a:buClr>
              <a:buSzPts val="1800"/>
              <a:buFont typeface="BiauKai"/>
              <a:buNone/>
            </a:pPr>
            <a:r>
              <a:rPr b="1" i="0" lang="en-US" sz="1800" u="none" cap="none" strike="noStrike">
                <a:solidFill>
                  <a:srgbClr val="FFFFFF"/>
                </a:solidFill>
                <a:latin typeface="BiauKai"/>
                <a:ea typeface="BiauKai"/>
                <a:cs typeface="BiauKai"/>
                <a:sym typeface="BiauKai"/>
              </a:rPr>
              <a:t>4.決策</a:t>
            </a:r>
            <a:endParaRPr/>
          </a:p>
        </p:txBody>
      </p:sp>
      <p:sp>
        <p:nvSpPr>
          <p:cNvPr id="75" name="Google Shape;75;p11"/>
          <p:cNvSpPr txBox="1"/>
          <p:nvPr/>
        </p:nvSpPr>
        <p:spPr>
          <a:xfrm>
            <a:off x="6623050" y="481012"/>
            <a:ext cx="669925" cy="2295525"/>
          </a:xfrm>
          <a:prstGeom prst="rect">
            <a:avLst/>
          </a:prstGeom>
          <a:solidFill>
            <a:srgbClr val="000000"/>
          </a:solidFill>
          <a:ln cap="rnd"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問</a:t>
            </a:r>
            <a:endParaRPr/>
          </a:p>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題</a:t>
            </a:r>
            <a:endParaRPr/>
          </a:p>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評</a:t>
            </a:r>
            <a:endParaRPr/>
          </a:p>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估</a:t>
            </a:r>
            <a:endParaRPr/>
          </a:p>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期</a:t>
            </a:r>
            <a:endParaRPr/>
          </a:p>
        </p:txBody>
      </p:sp>
      <p:sp>
        <p:nvSpPr>
          <p:cNvPr id="76" name="Google Shape;76;p11"/>
          <p:cNvSpPr txBox="1"/>
          <p:nvPr/>
        </p:nvSpPr>
        <p:spPr>
          <a:xfrm>
            <a:off x="1408112" y="2330450"/>
            <a:ext cx="669925" cy="2209800"/>
          </a:xfrm>
          <a:prstGeom prst="rect">
            <a:avLst/>
          </a:prstGeom>
          <a:solidFill>
            <a:srgbClr val="000000"/>
          </a:solidFill>
          <a:ln cap="rnd" cmpd="sng" w="1905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問</a:t>
            </a:r>
            <a:endParaRPr/>
          </a:p>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題</a:t>
            </a:r>
            <a:endParaRPr/>
          </a:p>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解</a:t>
            </a:r>
            <a:endParaRPr/>
          </a:p>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決</a:t>
            </a:r>
            <a:endParaRPr/>
          </a:p>
          <a:p>
            <a:pPr indent="0" lvl="0" marL="0" marR="0" rtl="0" algn="ctr">
              <a:lnSpc>
                <a:spcPct val="100000"/>
              </a:lnSpc>
              <a:spcBef>
                <a:spcPts val="0"/>
              </a:spcBef>
              <a:spcAft>
                <a:spcPts val="0"/>
              </a:spcAft>
              <a:buClr>
                <a:srgbClr val="FFFFFF"/>
              </a:buClr>
              <a:buSzPts val="2800"/>
              <a:buFont typeface="BiauKai"/>
              <a:buNone/>
            </a:pPr>
            <a:r>
              <a:rPr lang="en-US" sz="2800" u="none">
                <a:solidFill>
                  <a:srgbClr val="FFFFFF"/>
                </a:solidFill>
                <a:latin typeface="BiauKai"/>
                <a:ea typeface="BiauKai"/>
                <a:cs typeface="BiauKai"/>
                <a:sym typeface="BiauKai"/>
              </a:rPr>
              <a:t>期</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0" name="Shape 80"/>
        <p:cNvGrpSpPr/>
        <p:nvPr/>
      </p:nvGrpSpPr>
      <p:grpSpPr>
        <a:xfrm>
          <a:off x="0" y="0"/>
          <a:ext cx="0" cy="0"/>
          <a:chOff x="0" y="0"/>
          <a:chExt cx="0" cy="0"/>
        </a:xfrm>
      </p:grpSpPr>
      <p:grpSp>
        <p:nvGrpSpPr>
          <p:cNvPr id="81" name="Google Shape;81;p12"/>
          <p:cNvGrpSpPr/>
          <p:nvPr/>
        </p:nvGrpSpPr>
        <p:grpSpPr>
          <a:xfrm>
            <a:off x="746125" y="457200"/>
            <a:ext cx="4414837" cy="469900"/>
            <a:chOff x="0" y="0"/>
            <a:chExt cx="5886671" cy="625183"/>
          </a:xfrm>
        </p:grpSpPr>
        <p:grpSp>
          <p:nvGrpSpPr>
            <p:cNvPr id="82" name="Google Shape;82;p12"/>
            <p:cNvGrpSpPr/>
            <p:nvPr/>
          </p:nvGrpSpPr>
          <p:grpSpPr>
            <a:xfrm>
              <a:off x="0" y="129818"/>
              <a:ext cx="5886671" cy="495365"/>
              <a:chOff x="0" y="0"/>
              <a:chExt cx="5886671" cy="495365"/>
            </a:xfrm>
          </p:grpSpPr>
          <p:sp>
            <p:nvSpPr>
              <p:cNvPr id="83" name="Google Shape;83;p12"/>
              <p:cNvSpPr/>
              <p:nvPr/>
            </p:nvSpPr>
            <p:spPr>
              <a:xfrm>
                <a:off x="5093277" y="0"/>
                <a:ext cx="793394" cy="459363"/>
              </a:xfrm>
              <a:custGeom>
                <a:rect b="b" l="l" r="r" t="t"/>
                <a:pathLst>
                  <a:path extrusionOk="0" h="63"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4" name="Google Shape;84;p12"/>
              <p:cNvSpPr/>
              <p:nvPr/>
            </p:nvSpPr>
            <p:spPr>
              <a:xfrm>
                <a:off x="0" y="94249"/>
                <a:ext cx="5024077" cy="401116"/>
              </a:xfrm>
              <a:custGeom>
                <a:rect b="b" l="l" r="r" t="t"/>
                <a:pathLst>
                  <a:path extrusionOk="0" h="401116" w="4904398">
                    <a:moveTo>
                      <a:pt x="391353" y="0"/>
                    </a:moveTo>
                    <a:cubicBezTo>
                      <a:pt x="-226127" y="38897"/>
                      <a:pt x="-86259" y="411428"/>
                      <a:pt x="623492" y="400898"/>
                    </a:cubicBezTo>
                    <a:lnTo>
                      <a:pt x="4904398" y="322224"/>
                    </a:lnTo>
                  </a:path>
                </a:pathLst>
              </a:custGeom>
              <a:noFill/>
              <a:ln cap="rnd" cmpd="sng" w="254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85" name="Google Shape;85;p12"/>
            <p:cNvSpPr txBox="1"/>
            <p:nvPr/>
          </p:nvSpPr>
          <p:spPr>
            <a:xfrm>
              <a:off x="601050" y="0"/>
              <a:ext cx="184731" cy="5847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86" name="Google Shape;86;p12"/>
          <p:cNvGrpSpPr/>
          <p:nvPr/>
        </p:nvGrpSpPr>
        <p:grpSpPr>
          <a:xfrm>
            <a:off x="1101725" y="2460625"/>
            <a:ext cx="1597025" cy="1752600"/>
            <a:chOff x="0" y="0"/>
            <a:chExt cx="1140" cy="1251"/>
          </a:xfrm>
        </p:grpSpPr>
        <p:sp>
          <p:nvSpPr>
            <p:cNvPr id="87" name="Google Shape;87;p12"/>
            <p:cNvSpPr/>
            <p:nvPr/>
          </p:nvSpPr>
          <p:spPr>
            <a:xfrm>
              <a:off x="106" y="84"/>
              <a:ext cx="708" cy="1158"/>
            </a:xfrm>
            <a:custGeom>
              <a:rect b="b" l="l" r="r" t="t"/>
              <a:pathLst>
                <a:path extrusionOk="0" h="263" w="161">
                  <a:moveTo>
                    <a:pt x="66" y="7"/>
                  </a:moveTo>
                  <a:cubicBezTo>
                    <a:pt x="35" y="71"/>
                    <a:pt x="19" y="141"/>
                    <a:pt x="1" y="209"/>
                  </a:cubicBezTo>
                  <a:cubicBezTo>
                    <a:pt x="0" y="211"/>
                    <a:pt x="1" y="214"/>
                    <a:pt x="3" y="215"/>
                  </a:cubicBezTo>
                  <a:cubicBezTo>
                    <a:pt x="47" y="242"/>
                    <a:pt x="101" y="251"/>
                    <a:pt x="150" y="262"/>
                  </a:cubicBezTo>
                  <a:cubicBezTo>
                    <a:pt x="158" y="263"/>
                    <a:pt x="161" y="252"/>
                    <a:pt x="154" y="250"/>
                  </a:cubicBezTo>
                  <a:cubicBezTo>
                    <a:pt x="106" y="240"/>
                    <a:pt x="52" y="231"/>
                    <a:pt x="9" y="205"/>
                  </a:cubicBezTo>
                  <a:cubicBezTo>
                    <a:pt x="10" y="207"/>
                    <a:pt x="11" y="210"/>
                    <a:pt x="12" y="212"/>
                  </a:cubicBezTo>
                  <a:cubicBezTo>
                    <a:pt x="31" y="145"/>
                    <a:pt x="46" y="76"/>
                    <a:pt x="76" y="13"/>
                  </a:cubicBezTo>
                  <a:cubicBezTo>
                    <a:pt x="80" y="7"/>
                    <a:pt x="69" y="0"/>
                    <a:pt x="66" y="7"/>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8" name="Google Shape;88;p12"/>
            <p:cNvSpPr/>
            <p:nvPr/>
          </p:nvSpPr>
          <p:spPr>
            <a:xfrm>
              <a:off x="379" y="66"/>
              <a:ext cx="761" cy="1185"/>
            </a:xfrm>
            <a:custGeom>
              <a:rect b="b" l="l" r="r" t="t"/>
              <a:pathLst>
                <a:path extrusionOk="0" h="269" w="173">
                  <a:moveTo>
                    <a:pt x="11" y="20"/>
                  </a:moveTo>
                  <a:cubicBezTo>
                    <a:pt x="63" y="12"/>
                    <a:pt x="116" y="38"/>
                    <a:pt x="164" y="55"/>
                  </a:cubicBezTo>
                  <a:cubicBezTo>
                    <a:pt x="163" y="52"/>
                    <a:pt x="162" y="50"/>
                    <a:pt x="160" y="47"/>
                  </a:cubicBezTo>
                  <a:cubicBezTo>
                    <a:pt x="144" y="121"/>
                    <a:pt x="113" y="189"/>
                    <a:pt x="86" y="259"/>
                  </a:cubicBezTo>
                  <a:cubicBezTo>
                    <a:pt x="83" y="266"/>
                    <a:pt x="95" y="269"/>
                    <a:pt x="97" y="262"/>
                  </a:cubicBezTo>
                  <a:cubicBezTo>
                    <a:pt x="124" y="192"/>
                    <a:pt x="155" y="124"/>
                    <a:pt x="172" y="51"/>
                  </a:cubicBezTo>
                  <a:cubicBezTo>
                    <a:pt x="173" y="47"/>
                    <a:pt x="171" y="44"/>
                    <a:pt x="168" y="43"/>
                  </a:cubicBezTo>
                  <a:cubicBezTo>
                    <a:pt x="116" y="26"/>
                    <a:pt x="63" y="0"/>
                    <a:pt x="8" y="9"/>
                  </a:cubicBezTo>
                  <a:cubicBezTo>
                    <a:pt x="0" y="10"/>
                    <a:pt x="3" y="21"/>
                    <a:pt x="11" y="20"/>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9" name="Google Shape;89;p12"/>
            <p:cNvSpPr/>
            <p:nvPr/>
          </p:nvSpPr>
          <p:spPr>
            <a:xfrm>
              <a:off x="0" y="0"/>
              <a:ext cx="484" cy="1053"/>
            </a:xfrm>
            <a:custGeom>
              <a:rect b="b" l="l" r="r" t="t"/>
              <a:pathLst>
                <a:path extrusionOk="0" h="239" w="110">
                  <a:moveTo>
                    <a:pt x="94" y="26"/>
                  </a:moveTo>
                  <a:cubicBezTo>
                    <a:pt x="26" y="0"/>
                    <a:pt x="62" y="123"/>
                    <a:pt x="107" y="74"/>
                  </a:cubicBezTo>
                  <a:cubicBezTo>
                    <a:pt x="109" y="72"/>
                    <a:pt x="110" y="69"/>
                    <a:pt x="108" y="67"/>
                  </a:cubicBezTo>
                  <a:cubicBezTo>
                    <a:pt x="95" y="49"/>
                    <a:pt x="54" y="40"/>
                    <a:pt x="48" y="69"/>
                  </a:cubicBezTo>
                  <a:cubicBezTo>
                    <a:pt x="42" y="99"/>
                    <a:pt x="74" y="124"/>
                    <a:pt x="102" y="115"/>
                  </a:cubicBezTo>
                  <a:cubicBezTo>
                    <a:pt x="106" y="114"/>
                    <a:pt x="109" y="108"/>
                    <a:pt x="105" y="105"/>
                  </a:cubicBezTo>
                  <a:cubicBezTo>
                    <a:pt x="85" y="89"/>
                    <a:pt x="39" y="81"/>
                    <a:pt x="34" y="116"/>
                  </a:cubicBezTo>
                  <a:cubicBezTo>
                    <a:pt x="29" y="144"/>
                    <a:pt x="60" y="169"/>
                    <a:pt x="84" y="150"/>
                  </a:cubicBezTo>
                  <a:cubicBezTo>
                    <a:pt x="86" y="148"/>
                    <a:pt x="86" y="144"/>
                    <a:pt x="84" y="142"/>
                  </a:cubicBezTo>
                  <a:cubicBezTo>
                    <a:pt x="67" y="126"/>
                    <a:pt x="40" y="111"/>
                    <a:pt x="28" y="139"/>
                  </a:cubicBezTo>
                  <a:cubicBezTo>
                    <a:pt x="20" y="157"/>
                    <a:pt x="20" y="189"/>
                    <a:pt x="37" y="202"/>
                  </a:cubicBezTo>
                  <a:cubicBezTo>
                    <a:pt x="44" y="207"/>
                    <a:pt x="55" y="207"/>
                    <a:pt x="62" y="201"/>
                  </a:cubicBezTo>
                  <a:cubicBezTo>
                    <a:pt x="75" y="191"/>
                    <a:pt x="63" y="178"/>
                    <a:pt x="51" y="173"/>
                  </a:cubicBezTo>
                  <a:cubicBezTo>
                    <a:pt x="35" y="166"/>
                    <a:pt x="20" y="171"/>
                    <a:pt x="11" y="186"/>
                  </a:cubicBezTo>
                  <a:cubicBezTo>
                    <a:pt x="0" y="203"/>
                    <a:pt x="13" y="225"/>
                    <a:pt x="27" y="234"/>
                  </a:cubicBezTo>
                  <a:cubicBezTo>
                    <a:pt x="34" y="239"/>
                    <a:pt x="40" y="228"/>
                    <a:pt x="33" y="224"/>
                  </a:cubicBezTo>
                  <a:cubicBezTo>
                    <a:pt x="19" y="214"/>
                    <a:pt x="11" y="183"/>
                    <a:pt x="37" y="182"/>
                  </a:cubicBezTo>
                  <a:cubicBezTo>
                    <a:pt x="42" y="182"/>
                    <a:pt x="47" y="184"/>
                    <a:pt x="52" y="187"/>
                  </a:cubicBezTo>
                  <a:cubicBezTo>
                    <a:pt x="61" y="192"/>
                    <a:pt x="49" y="194"/>
                    <a:pt x="48" y="194"/>
                  </a:cubicBezTo>
                  <a:cubicBezTo>
                    <a:pt x="38" y="194"/>
                    <a:pt x="36" y="175"/>
                    <a:pt x="35" y="168"/>
                  </a:cubicBezTo>
                  <a:cubicBezTo>
                    <a:pt x="34" y="158"/>
                    <a:pt x="36" y="148"/>
                    <a:pt x="41" y="139"/>
                  </a:cubicBezTo>
                  <a:cubicBezTo>
                    <a:pt x="50" y="125"/>
                    <a:pt x="68" y="144"/>
                    <a:pt x="75" y="150"/>
                  </a:cubicBezTo>
                  <a:cubicBezTo>
                    <a:pt x="75" y="148"/>
                    <a:pt x="75" y="145"/>
                    <a:pt x="75" y="142"/>
                  </a:cubicBezTo>
                  <a:cubicBezTo>
                    <a:pt x="55" y="158"/>
                    <a:pt x="34" y="119"/>
                    <a:pt x="54" y="106"/>
                  </a:cubicBezTo>
                  <a:cubicBezTo>
                    <a:pt x="66" y="98"/>
                    <a:pt x="86" y="105"/>
                    <a:pt x="96" y="114"/>
                  </a:cubicBezTo>
                  <a:cubicBezTo>
                    <a:pt x="97" y="110"/>
                    <a:pt x="98" y="107"/>
                    <a:pt x="99" y="104"/>
                  </a:cubicBezTo>
                  <a:cubicBezTo>
                    <a:pt x="83" y="109"/>
                    <a:pt x="65" y="99"/>
                    <a:pt x="59" y="83"/>
                  </a:cubicBezTo>
                  <a:cubicBezTo>
                    <a:pt x="50" y="58"/>
                    <a:pt x="88" y="59"/>
                    <a:pt x="98" y="73"/>
                  </a:cubicBezTo>
                  <a:cubicBezTo>
                    <a:pt x="98" y="70"/>
                    <a:pt x="98" y="68"/>
                    <a:pt x="99" y="65"/>
                  </a:cubicBezTo>
                  <a:cubicBezTo>
                    <a:pt x="72" y="94"/>
                    <a:pt x="47" y="21"/>
                    <a:pt x="90" y="38"/>
                  </a:cubicBezTo>
                  <a:cubicBezTo>
                    <a:pt x="98" y="41"/>
                    <a:pt x="101" y="29"/>
                    <a:pt x="94" y="26"/>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90" name="Google Shape;90;p12"/>
            <p:cNvSpPr/>
            <p:nvPr/>
          </p:nvSpPr>
          <p:spPr>
            <a:xfrm>
              <a:off x="528" y="366"/>
              <a:ext cx="304" cy="255"/>
            </a:xfrm>
            <a:custGeom>
              <a:rect b="b" l="l" r="r" t="t"/>
              <a:pathLst>
                <a:path extrusionOk="0" h="58" w="69">
                  <a:moveTo>
                    <a:pt x="18" y="6"/>
                  </a:moveTo>
                  <a:cubicBezTo>
                    <a:pt x="12" y="15"/>
                    <a:pt x="7" y="23"/>
                    <a:pt x="2" y="32"/>
                  </a:cubicBezTo>
                  <a:cubicBezTo>
                    <a:pt x="0" y="36"/>
                    <a:pt x="3" y="43"/>
                    <a:pt x="9" y="40"/>
                  </a:cubicBezTo>
                  <a:cubicBezTo>
                    <a:pt x="19" y="36"/>
                    <a:pt x="28" y="30"/>
                    <a:pt x="38" y="26"/>
                  </a:cubicBezTo>
                  <a:cubicBezTo>
                    <a:pt x="36" y="23"/>
                    <a:pt x="33" y="21"/>
                    <a:pt x="31" y="18"/>
                  </a:cubicBezTo>
                  <a:cubicBezTo>
                    <a:pt x="28" y="26"/>
                    <a:pt x="29" y="33"/>
                    <a:pt x="26" y="41"/>
                  </a:cubicBezTo>
                  <a:cubicBezTo>
                    <a:pt x="25" y="45"/>
                    <a:pt x="30" y="49"/>
                    <a:pt x="34" y="48"/>
                  </a:cubicBezTo>
                  <a:cubicBezTo>
                    <a:pt x="46" y="44"/>
                    <a:pt x="56" y="36"/>
                    <a:pt x="66" y="28"/>
                  </a:cubicBezTo>
                  <a:cubicBezTo>
                    <a:pt x="62" y="26"/>
                    <a:pt x="59" y="24"/>
                    <a:pt x="56" y="22"/>
                  </a:cubicBezTo>
                  <a:cubicBezTo>
                    <a:pt x="54" y="31"/>
                    <a:pt x="53" y="41"/>
                    <a:pt x="53" y="51"/>
                  </a:cubicBezTo>
                  <a:cubicBezTo>
                    <a:pt x="53" y="58"/>
                    <a:pt x="65" y="58"/>
                    <a:pt x="65" y="51"/>
                  </a:cubicBezTo>
                  <a:cubicBezTo>
                    <a:pt x="65" y="42"/>
                    <a:pt x="65" y="33"/>
                    <a:pt x="67" y="25"/>
                  </a:cubicBezTo>
                  <a:cubicBezTo>
                    <a:pt x="69" y="19"/>
                    <a:pt x="62" y="15"/>
                    <a:pt x="57" y="19"/>
                  </a:cubicBezTo>
                  <a:cubicBezTo>
                    <a:pt x="49" y="26"/>
                    <a:pt x="41" y="33"/>
                    <a:pt x="31" y="36"/>
                  </a:cubicBezTo>
                  <a:cubicBezTo>
                    <a:pt x="33" y="39"/>
                    <a:pt x="36" y="41"/>
                    <a:pt x="38" y="44"/>
                  </a:cubicBezTo>
                  <a:cubicBezTo>
                    <a:pt x="41" y="37"/>
                    <a:pt x="40" y="29"/>
                    <a:pt x="42" y="21"/>
                  </a:cubicBezTo>
                  <a:cubicBezTo>
                    <a:pt x="44" y="17"/>
                    <a:pt x="39" y="12"/>
                    <a:pt x="35" y="14"/>
                  </a:cubicBezTo>
                  <a:cubicBezTo>
                    <a:pt x="25" y="18"/>
                    <a:pt x="16" y="25"/>
                    <a:pt x="6" y="29"/>
                  </a:cubicBezTo>
                  <a:cubicBezTo>
                    <a:pt x="8" y="32"/>
                    <a:pt x="10" y="35"/>
                    <a:pt x="12" y="38"/>
                  </a:cubicBezTo>
                  <a:cubicBezTo>
                    <a:pt x="17" y="29"/>
                    <a:pt x="22" y="21"/>
                    <a:pt x="28" y="13"/>
                  </a:cubicBezTo>
                  <a:cubicBezTo>
                    <a:pt x="33" y="6"/>
                    <a:pt x="22" y="0"/>
                    <a:pt x="18" y="6"/>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91" name="Google Shape;91;p12"/>
            <p:cNvSpPr/>
            <p:nvPr/>
          </p:nvSpPr>
          <p:spPr>
            <a:xfrm>
              <a:off x="458" y="621"/>
              <a:ext cx="308" cy="132"/>
            </a:xfrm>
            <a:custGeom>
              <a:rect b="b" l="l" r="r" t="t"/>
              <a:pathLst>
                <a:path extrusionOk="0" h="30" w="70">
                  <a:moveTo>
                    <a:pt x="7" y="14"/>
                  </a:moveTo>
                  <a:cubicBezTo>
                    <a:pt x="24" y="20"/>
                    <a:pt x="42" y="24"/>
                    <a:pt x="59" y="28"/>
                  </a:cubicBezTo>
                  <a:cubicBezTo>
                    <a:pt x="67" y="30"/>
                    <a:pt x="70" y="19"/>
                    <a:pt x="62" y="17"/>
                  </a:cubicBezTo>
                  <a:cubicBezTo>
                    <a:pt x="45" y="13"/>
                    <a:pt x="27" y="9"/>
                    <a:pt x="10" y="3"/>
                  </a:cubicBezTo>
                  <a:cubicBezTo>
                    <a:pt x="3" y="0"/>
                    <a:pt x="0" y="12"/>
                    <a:pt x="7" y="14"/>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92" name="Google Shape;92;p12"/>
            <p:cNvSpPr/>
            <p:nvPr/>
          </p:nvSpPr>
          <p:spPr>
            <a:xfrm>
              <a:off x="431" y="744"/>
              <a:ext cx="278" cy="132"/>
            </a:xfrm>
            <a:custGeom>
              <a:rect b="b" l="l" r="r" t="t"/>
              <a:pathLst>
                <a:path extrusionOk="0" h="30" w="63">
                  <a:moveTo>
                    <a:pt x="6" y="14"/>
                  </a:moveTo>
                  <a:cubicBezTo>
                    <a:pt x="21" y="22"/>
                    <a:pt x="37" y="22"/>
                    <a:pt x="53" y="27"/>
                  </a:cubicBezTo>
                  <a:cubicBezTo>
                    <a:pt x="60" y="30"/>
                    <a:pt x="63" y="18"/>
                    <a:pt x="56" y="16"/>
                  </a:cubicBezTo>
                  <a:cubicBezTo>
                    <a:pt x="42" y="11"/>
                    <a:pt x="26" y="11"/>
                    <a:pt x="12" y="3"/>
                  </a:cubicBezTo>
                  <a:cubicBezTo>
                    <a:pt x="6" y="0"/>
                    <a:pt x="0" y="10"/>
                    <a:pt x="6" y="14"/>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93" name="Google Shape;93;p12"/>
          <p:cNvSpPr/>
          <p:nvPr/>
        </p:nvSpPr>
        <p:spPr>
          <a:xfrm>
            <a:off x="3560762" y="1466850"/>
            <a:ext cx="4421187" cy="2468562"/>
          </a:xfrm>
          <a:custGeom>
            <a:rect b="b" l="l" r="r" t="t"/>
            <a:pathLst>
              <a:path extrusionOk="0" h="3030686" w="6445028">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cap="rnd" cmpd="sng" w="285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94" name="Google Shape;94;p12"/>
          <p:cNvSpPr txBox="1"/>
          <p:nvPr/>
        </p:nvSpPr>
        <p:spPr>
          <a:xfrm>
            <a:off x="1101725" y="158750"/>
            <a:ext cx="3816350" cy="762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4500"/>
              <a:buFont typeface="BiauKai"/>
              <a:buNone/>
            </a:pPr>
            <a:r>
              <a:rPr lang="en-US" sz="4500" u="none">
                <a:solidFill>
                  <a:srgbClr val="FFFFFF"/>
                </a:solidFill>
                <a:latin typeface="BiauKai"/>
                <a:ea typeface="BiauKai"/>
                <a:cs typeface="BiauKai"/>
                <a:sym typeface="BiauKai"/>
              </a:rPr>
              <a:t>1.情境觀察</a:t>
            </a:r>
            <a:endParaRPr/>
          </a:p>
        </p:txBody>
      </p:sp>
      <p:sp>
        <p:nvSpPr>
          <p:cNvPr id="95" name="Google Shape;95;p12"/>
          <p:cNvSpPr txBox="1"/>
          <p:nvPr/>
        </p:nvSpPr>
        <p:spPr>
          <a:xfrm>
            <a:off x="3895725" y="2063750"/>
            <a:ext cx="3943350" cy="12382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96" name="Google Shape;96;p12"/>
          <p:cNvSpPr txBox="1"/>
          <p:nvPr/>
        </p:nvSpPr>
        <p:spPr>
          <a:xfrm>
            <a:off x="4048125" y="1862137"/>
            <a:ext cx="3616325" cy="1477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500"/>
              <a:buFont typeface="BiauKai"/>
              <a:buNone/>
            </a:pPr>
            <a:r>
              <a:rPr b="1" lang="en-US" sz="4500" u="none">
                <a:solidFill>
                  <a:schemeClr val="lt1"/>
                </a:solidFill>
                <a:latin typeface="BiauKai"/>
                <a:ea typeface="BiauKai"/>
                <a:cs typeface="BiauKai"/>
                <a:sym typeface="BiauKai"/>
              </a:rPr>
              <a:t>描述個案主要和重要狀況</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75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75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0" name="Shape 100"/>
        <p:cNvGrpSpPr/>
        <p:nvPr/>
      </p:nvGrpSpPr>
      <p:grpSpPr>
        <a:xfrm>
          <a:off x="0" y="0"/>
          <a:ext cx="0" cy="0"/>
          <a:chOff x="0" y="0"/>
          <a:chExt cx="0" cy="0"/>
        </a:xfrm>
      </p:grpSpPr>
      <p:grpSp>
        <p:nvGrpSpPr>
          <p:cNvPr id="101" name="Google Shape;101;p13"/>
          <p:cNvGrpSpPr/>
          <p:nvPr/>
        </p:nvGrpSpPr>
        <p:grpSpPr>
          <a:xfrm>
            <a:off x="746125" y="457200"/>
            <a:ext cx="4414837" cy="469900"/>
            <a:chOff x="0" y="0"/>
            <a:chExt cx="5886671" cy="625183"/>
          </a:xfrm>
        </p:grpSpPr>
        <p:grpSp>
          <p:nvGrpSpPr>
            <p:cNvPr id="102" name="Google Shape;102;p13"/>
            <p:cNvGrpSpPr/>
            <p:nvPr/>
          </p:nvGrpSpPr>
          <p:grpSpPr>
            <a:xfrm>
              <a:off x="0" y="129818"/>
              <a:ext cx="5886671" cy="495365"/>
              <a:chOff x="0" y="0"/>
              <a:chExt cx="5886671" cy="495365"/>
            </a:xfrm>
          </p:grpSpPr>
          <p:sp>
            <p:nvSpPr>
              <p:cNvPr id="103" name="Google Shape;103;p13"/>
              <p:cNvSpPr/>
              <p:nvPr/>
            </p:nvSpPr>
            <p:spPr>
              <a:xfrm>
                <a:off x="5093277" y="0"/>
                <a:ext cx="793394" cy="459363"/>
              </a:xfrm>
              <a:custGeom>
                <a:rect b="b" l="l" r="r" t="t"/>
                <a:pathLst>
                  <a:path extrusionOk="0" h="63"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04" name="Google Shape;104;p13"/>
              <p:cNvSpPr/>
              <p:nvPr/>
            </p:nvSpPr>
            <p:spPr>
              <a:xfrm>
                <a:off x="0" y="94249"/>
                <a:ext cx="5024077" cy="401116"/>
              </a:xfrm>
              <a:custGeom>
                <a:rect b="b" l="l" r="r" t="t"/>
                <a:pathLst>
                  <a:path extrusionOk="0" h="401116" w="4904398">
                    <a:moveTo>
                      <a:pt x="391353" y="0"/>
                    </a:moveTo>
                    <a:cubicBezTo>
                      <a:pt x="-226127" y="38897"/>
                      <a:pt x="-86259" y="411428"/>
                      <a:pt x="623492" y="400898"/>
                    </a:cubicBezTo>
                    <a:lnTo>
                      <a:pt x="4904398" y="322224"/>
                    </a:lnTo>
                  </a:path>
                </a:pathLst>
              </a:custGeom>
              <a:noFill/>
              <a:ln cap="rnd" cmpd="sng" w="254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05" name="Google Shape;105;p13"/>
            <p:cNvSpPr txBox="1"/>
            <p:nvPr/>
          </p:nvSpPr>
          <p:spPr>
            <a:xfrm>
              <a:off x="601050" y="0"/>
              <a:ext cx="184731" cy="5847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106" name="Google Shape;106;p13"/>
          <p:cNvGrpSpPr/>
          <p:nvPr/>
        </p:nvGrpSpPr>
        <p:grpSpPr>
          <a:xfrm>
            <a:off x="1101725" y="2460625"/>
            <a:ext cx="1597025" cy="1752600"/>
            <a:chOff x="0" y="0"/>
            <a:chExt cx="1140" cy="1251"/>
          </a:xfrm>
        </p:grpSpPr>
        <p:sp>
          <p:nvSpPr>
            <p:cNvPr id="107" name="Google Shape;107;p13"/>
            <p:cNvSpPr/>
            <p:nvPr/>
          </p:nvSpPr>
          <p:spPr>
            <a:xfrm>
              <a:off x="106" y="84"/>
              <a:ext cx="708" cy="1158"/>
            </a:xfrm>
            <a:custGeom>
              <a:rect b="b" l="l" r="r" t="t"/>
              <a:pathLst>
                <a:path extrusionOk="0" h="263" w="161">
                  <a:moveTo>
                    <a:pt x="66" y="7"/>
                  </a:moveTo>
                  <a:cubicBezTo>
                    <a:pt x="35" y="71"/>
                    <a:pt x="19" y="141"/>
                    <a:pt x="1" y="209"/>
                  </a:cubicBezTo>
                  <a:cubicBezTo>
                    <a:pt x="0" y="211"/>
                    <a:pt x="1" y="214"/>
                    <a:pt x="3" y="215"/>
                  </a:cubicBezTo>
                  <a:cubicBezTo>
                    <a:pt x="47" y="242"/>
                    <a:pt x="101" y="251"/>
                    <a:pt x="150" y="262"/>
                  </a:cubicBezTo>
                  <a:cubicBezTo>
                    <a:pt x="158" y="263"/>
                    <a:pt x="161" y="252"/>
                    <a:pt x="154" y="250"/>
                  </a:cubicBezTo>
                  <a:cubicBezTo>
                    <a:pt x="106" y="240"/>
                    <a:pt x="52" y="231"/>
                    <a:pt x="9" y="205"/>
                  </a:cubicBezTo>
                  <a:cubicBezTo>
                    <a:pt x="10" y="207"/>
                    <a:pt x="11" y="210"/>
                    <a:pt x="12" y="212"/>
                  </a:cubicBezTo>
                  <a:cubicBezTo>
                    <a:pt x="31" y="145"/>
                    <a:pt x="46" y="76"/>
                    <a:pt x="76" y="13"/>
                  </a:cubicBezTo>
                  <a:cubicBezTo>
                    <a:pt x="80" y="7"/>
                    <a:pt x="69" y="0"/>
                    <a:pt x="66" y="7"/>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08" name="Google Shape;108;p13"/>
            <p:cNvSpPr/>
            <p:nvPr/>
          </p:nvSpPr>
          <p:spPr>
            <a:xfrm>
              <a:off x="379" y="66"/>
              <a:ext cx="761" cy="1185"/>
            </a:xfrm>
            <a:custGeom>
              <a:rect b="b" l="l" r="r" t="t"/>
              <a:pathLst>
                <a:path extrusionOk="0" h="269" w="173">
                  <a:moveTo>
                    <a:pt x="11" y="20"/>
                  </a:moveTo>
                  <a:cubicBezTo>
                    <a:pt x="63" y="12"/>
                    <a:pt x="116" y="38"/>
                    <a:pt x="164" y="55"/>
                  </a:cubicBezTo>
                  <a:cubicBezTo>
                    <a:pt x="163" y="52"/>
                    <a:pt x="162" y="50"/>
                    <a:pt x="160" y="47"/>
                  </a:cubicBezTo>
                  <a:cubicBezTo>
                    <a:pt x="144" y="121"/>
                    <a:pt x="113" y="189"/>
                    <a:pt x="86" y="259"/>
                  </a:cubicBezTo>
                  <a:cubicBezTo>
                    <a:pt x="83" y="266"/>
                    <a:pt x="95" y="269"/>
                    <a:pt x="97" y="262"/>
                  </a:cubicBezTo>
                  <a:cubicBezTo>
                    <a:pt x="124" y="192"/>
                    <a:pt x="155" y="124"/>
                    <a:pt x="172" y="51"/>
                  </a:cubicBezTo>
                  <a:cubicBezTo>
                    <a:pt x="173" y="47"/>
                    <a:pt x="171" y="44"/>
                    <a:pt x="168" y="43"/>
                  </a:cubicBezTo>
                  <a:cubicBezTo>
                    <a:pt x="116" y="26"/>
                    <a:pt x="63" y="0"/>
                    <a:pt x="8" y="9"/>
                  </a:cubicBezTo>
                  <a:cubicBezTo>
                    <a:pt x="0" y="10"/>
                    <a:pt x="3" y="21"/>
                    <a:pt x="11" y="20"/>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09" name="Google Shape;109;p13"/>
            <p:cNvSpPr/>
            <p:nvPr/>
          </p:nvSpPr>
          <p:spPr>
            <a:xfrm>
              <a:off x="0" y="0"/>
              <a:ext cx="484" cy="1053"/>
            </a:xfrm>
            <a:custGeom>
              <a:rect b="b" l="l" r="r" t="t"/>
              <a:pathLst>
                <a:path extrusionOk="0" h="239" w="110">
                  <a:moveTo>
                    <a:pt x="94" y="26"/>
                  </a:moveTo>
                  <a:cubicBezTo>
                    <a:pt x="26" y="0"/>
                    <a:pt x="62" y="123"/>
                    <a:pt x="107" y="74"/>
                  </a:cubicBezTo>
                  <a:cubicBezTo>
                    <a:pt x="109" y="72"/>
                    <a:pt x="110" y="69"/>
                    <a:pt x="108" y="67"/>
                  </a:cubicBezTo>
                  <a:cubicBezTo>
                    <a:pt x="95" y="49"/>
                    <a:pt x="54" y="40"/>
                    <a:pt x="48" y="69"/>
                  </a:cubicBezTo>
                  <a:cubicBezTo>
                    <a:pt x="42" y="99"/>
                    <a:pt x="74" y="124"/>
                    <a:pt x="102" y="115"/>
                  </a:cubicBezTo>
                  <a:cubicBezTo>
                    <a:pt x="106" y="114"/>
                    <a:pt x="109" y="108"/>
                    <a:pt x="105" y="105"/>
                  </a:cubicBezTo>
                  <a:cubicBezTo>
                    <a:pt x="85" y="89"/>
                    <a:pt x="39" y="81"/>
                    <a:pt x="34" y="116"/>
                  </a:cubicBezTo>
                  <a:cubicBezTo>
                    <a:pt x="29" y="144"/>
                    <a:pt x="60" y="169"/>
                    <a:pt x="84" y="150"/>
                  </a:cubicBezTo>
                  <a:cubicBezTo>
                    <a:pt x="86" y="148"/>
                    <a:pt x="86" y="144"/>
                    <a:pt x="84" y="142"/>
                  </a:cubicBezTo>
                  <a:cubicBezTo>
                    <a:pt x="67" y="126"/>
                    <a:pt x="40" y="111"/>
                    <a:pt x="28" y="139"/>
                  </a:cubicBezTo>
                  <a:cubicBezTo>
                    <a:pt x="20" y="157"/>
                    <a:pt x="20" y="189"/>
                    <a:pt x="37" y="202"/>
                  </a:cubicBezTo>
                  <a:cubicBezTo>
                    <a:pt x="44" y="207"/>
                    <a:pt x="55" y="207"/>
                    <a:pt x="62" y="201"/>
                  </a:cubicBezTo>
                  <a:cubicBezTo>
                    <a:pt x="75" y="191"/>
                    <a:pt x="63" y="178"/>
                    <a:pt x="51" y="173"/>
                  </a:cubicBezTo>
                  <a:cubicBezTo>
                    <a:pt x="35" y="166"/>
                    <a:pt x="20" y="171"/>
                    <a:pt x="11" y="186"/>
                  </a:cubicBezTo>
                  <a:cubicBezTo>
                    <a:pt x="0" y="203"/>
                    <a:pt x="13" y="225"/>
                    <a:pt x="27" y="234"/>
                  </a:cubicBezTo>
                  <a:cubicBezTo>
                    <a:pt x="34" y="239"/>
                    <a:pt x="40" y="228"/>
                    <a:pt x="33" y="224"/>
                  </a:cubicBezTo>
                  <a:cubicBezTo>
                    <a:pt x="19" y="214"/>
                    <a:pt x="11" y="183"/>
                    <a:pt x="37" y="182"/>
                  </a:cubicBezTo>
                  <a:cubicBezTo>
                    <a:pt x="42" y="182"/>
                    <a:pt x="47" y="184"/>
                    <a:pt x="52" y="187"/>
                  </a:cubicBezTo>
                  <a:cubicBezTo>
                    <a:pt x="61" y="192"/>
                    <a:pt x="49" y="194"/>
                    <a:pt x="48" y="194"/>
                  </a:cubicBezTo>
                  <a:cubicBezTo>
                    <a:pt x="38" y="194"/>
                    <a:pt x="36" y="175"/>
                    <a:pt x="35" y="168"/>
                  </a:cubicBezTo>
                  <a:cubicBezTo>
                    <a:pt x="34" y="158"/>
                    <a:pt x="36" y="148"/>
                    <a:pt x="41" y="139"/>
                  </a:cubicBezTo>
                  <a:cubicBezTo>
                    <a:pt x="50" y="125"/>
                    <a:pt x="68" y="144"/>
                    <a:pt x="75" y="150"/>
                  </a:cubicBezTo>
                  <a:cubicBezTo>
                    <a:pt x="75" y="148"/>
                    <a:pt x="75" y="145"/>
                    <a:pt x="75" y="142"/>
                  </a:cubicBezTo>
                  <a:cubicBezTo>
                    <a:pt x="55" y="158"/>
                    <a:pt x="34" y="119"/>
                    <a:pt x="54" y="106"/>
                  </a:cubicBezTo>
                  <a:cubicBezTo>
                    <a:pt x="66" y="98"/>
                    <a:pt x="86" y="105"/>
                    <a:pt x="96" y="114"/>
                  </a:cubicBezTo>
                  <a:cubicBezTo>
                    <a:pt x="97" y="110"/>
                    <a:pt x="98" y="107"/>
                    <a:pt x="99" y="104"/>
                  </a:cubicBezTo>
                  <a:cubicBezTo>
                    <a:pt x="83" y="109"/>
                    <a:pt x="65" y="99"/>
                    <a:pt x="59" y="83"/>
                  </a:cubicBezTo>
                  <a:cubicBezTo>
                    <a:pt x="50" y="58"/>
                    <a:pt x="88" y="59"/>
                    <a:pt x="98" y="73"/>
                  </a:cubicBezTo>
                  <a:cubicBezTo>
                    <a:pt x="98" y="70"/>
                    <a:pt x="98" y="68"/>
                    <a:pt x="99" y="65"/>
                  </a:cubicBezTo>
                  <a:cubicBezTo>
                    <a:pt x="72" y="94"/>
                    <a:pt x="47" y="21"/>
                    <a:pt x="90" y="38"/>
                  </a:cubicBezTo>
                  <a:cubicBezTo>
                    <a:pt x="98" y="41"/>
                    <a:pt x="101" y="29"/>
                    <a:pt x="94" y="26"/>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10" name="Google Shape;110;p13"/>
            <p:cNvSpPr/>
            <p:nvPr/>
          </p:nvSpPr>
          <p:spPr>
            <a:xfrm>
              <a:off x="528" y="366"/>
              <a:ext cx="304" cy="255"/>
            </a:xfrm>
            <a:custGeom>
              <a:rect b="b" l="l" r="r" t="t"/>
              <a:pathLst>
                <a:path extrusionOk="0" h="58" w="69">
                  <a:moveTo>
                    <a:pt x="18" y="6"/>
                  </a:moveTo>
                  <a:cubicBezTo>
                    <a:pt x="12" y="15"/>
                    <a:pt x="7" y="23"/>
                    <a:pt x="2" y="32"/>
                  </a:cubicBezTo>
                  <a:cubicBezTo>
                    <a:pt x="0" y="36"/>
                    <a:pt x="3" y="43"/>
                    <a:pt x="9" y="40"/>
                  </a:cubicBezTo>
                  <a:cubicBezTo>
                    <a:pt x="19" y="36"/>
                    <a:pt x="28" y="30"/>
                    <a:pt x="38" y="26"/>
                  </a:cubicBezTo>
                  <a:cubicBezTo>
                    <a:pt x="36" y="23"/>
                    <a:pt x="33" y="21"/>
                    <a:pt x="31" y="18"/>
                  </a:cubicBezTo>
                  <a:cubicBezTo>
                    <a:pt x="28" y="26"/>
                    <a:pt x="29" y="33"/>
                    <a:pt x="26" y="41"/>
                  </a:cubicBezTo>
                  <a:cubicBezTo>
                    <a:pt x="25" y="45"/>
                    <a:pt x="30" y="49"/>
                    <a:pt x="34" y="48"/>
                  </a:cubicBezTo>
                  <a:cubicBezTo>
                    <a:pt x="46" y="44"/>
                    <a:pt x="56" y="36"/>
                    <a:pt x="66" y="28"/>
                  </a:cubicBezTo>
                  <a:cubicBezTo>
                    <a:pt x="62" y="26"/>
                    <a:pt x="59" y="24"/>
                    <a:pt x="56" y="22"/>
                  </a:cubicBezTo>
                  <a:cubicBezTo>
                    <a:pt x="54" y="31"/>
                    <a:pt x="53" y="41"/>
                    <a:pt x="53" y="51"/>
                  </a:cubicBezTo>
                  <a:cubicBezTo>
                    <a:pt x="53" y="58"/>
                    <a:pt x="65" y="58"/>
                    <a:pt x="65" y="51"/>
                  </a:cubicBezTo>
                  <a:cubicBezTo>
                    <a:pt x="65" y="42"/>
                    <a:pt x="65" y="33"/>
                    <a:pt x="67" y="25"/>
                  </a:cubicBezTo>
                  <a:cubicBezTo>
                    <a:pt x="69" y="19"/>
                    <a:pt x="62" y="15"/>
                    <a:pt x="57" y="19"/>
                  </a:cubicBezTo>
                  <a:cubicBezTo>
                    <a:pt x="49" y="26"/>
                    <a:pt x="41" y="33"/>
                    <a:pt x="31" y="36"/>
                  </a:cubicBezTo>
                  <a:cubicBezTo>
                    <a:pt x="33" y="39"/>
                    <a:pt x="36" y="41"/>
                    <a:pt x="38" y="44"/>
                  </a:cubicBezTo>
                  <a:cubicBezTo>
                    <a:pt x="41" y="37"/>
                    <a:pt x="40" y="29"/>
                    <a:pt x="42" y="21"/>
                  </a:cubicBezTo>
                  <a:cubicBezTo>
                    <a:pt x="44" y="17"/>
                    <a:pt x="39" y="12"/>
                    <a:pt x="35" y="14"/>
                  </a:cubicBezTo>
                  <a:cubicBezTo>
                    <a:pt x="25" y="18"/>
                    <a:pt x="16" y="25"/>
                    <a:pt x="6" y="29"/>
                  </a:cubicBezTo>
                  <a:cubicBezTo>
                    <a:pt x="8" y="32"/>
                    <a:pt x="10" y="35"/>
                    <a:pt x="12" y="38"/>
                  </a:cubicBezTo>
                  <a:cubicBezTo>
                    <a:pt x="17" y="29"/>
                    <a:pt x="22" y="21"/>
                    <a:pt x="28" y="13"/>
                  </a:cubicBezTo>
                  <a:cubicBezTo>
                    <a:pt x="33" y="6"/>
                    <a:pt x="22" y="0"/>
                    <a:pt x="18" y="6"/>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11" name="Google Shape;111;p13"/>
            <p:cNvSpPr/>
            <p:nvPr/>
          </p:nvSpPr>
          <p:spPr>
            <a:xfrm>
              <a:off x="458" y="621"/>
              <a:ext cx="308" cy="132"/>
            </a:xfrm>
            <a:custGeom>
              <a:rect b="b" l="l" r="r" t="t"/>
              <a:pathLst>
                <a:path extrusionOk="0" h="30" w="70">
                  <a:moveTo>
                    <a:pt x="7" y="14"/>
                  </a:moveTo>
                  <a:cubicBezTo>
                    <a:pt x="24" y="20"/>
                    <a:pt x="42" y="24"/>
                    <a:pt x="59" y="28"/>
                  </a:cubicBezTo>
                  <a:cubicBezTo>
                    <a:pt x="67" y="30"/>
                    <a:pt x="70" y="19"/>
                    <a:pt x="62" y="17"/>
                  </a:cubicBezTo>
                  <a:cubicBezTo>
                    <a:pt x="45" y="13"/>
                    <a:pt x="27" y="9"/>
                    <a:pt x="10" y="3"/>
                  </a:cubicBezTo>
                  <a:cubicBezTo>
                    <a:pt x="3" y="0"/>
                    <a:pt x="0" y="12"/>
                    <a:pt x="7" y="14"/>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12" name="Google Shape;112;p13"/>
            <p:cNvSpPr/>
            <p:nvPr/>
          </p:nvSpPr>
          <p:spPr>
            <a:xfrm>
              <a:off x="431" y="744"/>
              <a:ext cx="278" cy="132"/>
            </a:xfrm>
            <a:custGeom>
              <a:rect b="b" l="l" r="r" t="t"/>
              <a:pathLst>
                <a:path extrusionOk="0" h="30" w="63">
                  <a:moveTo>
                    <a:pt x="6" y="14"/>
                  </a:moveTo>
                  <a:cubicBezTo>
                    <a:pt x="21" y="22"/>
                    <a:pt x="37" y="22"/>
                    <a:pt x="53" y="27"/>
                  </a:cubicBezTo>
                  <a:cubicBezTo>
                    <a:pt x="60" y="30"/>
                    <a:pt x="63" y="18"/>
                    <a:pt x="56" y="16"/>
                  </a:cubicBezTo>
                  <a:cubicBezTo>
                    <a:pt x="42" y="11"/>
                    <a:pt x="26" y="11"/>
                    <a:pt x="12" y="3"/>
                  </a:cubicBezTo>
                  <a:cubicBezTo>
                    <a:pt x="6" y="0"/>
                    <a:pt x="0" y="10"/>
                    <a:pt x="6" y="14"/>
                  </a:cubicBezTo>
                  <a:close/>
                </a:path>
              </a:pathLst>
            </a:custGeom>
            <a:gradFill>
              <a:gsLst>
                <a:gs pos="0">
                  <a:srgbClr val="FFD9E0"/>
                </a:gs>
                <a:gs pos="50000">
                  <a:srgbClr val="FFC8D2"/>
                </a:gs>
                <a:gs pos="100000">
                  <a:srgbClr val="FFBFCB"/>
                </a:gs>
              </a:gsLst>
              <a:lin ang="5400000" scaled="0"/>
            </a:gradFill>
            <a:ln cap="flat" cmpd="sng" w="9525">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13" name="Google Shape;113;p13"/>
          <p:cNvSpPr/>
          <p:nvPr/>
        </p:nvSpPr>
        <p:spPr>
          <a:xfrm>
            <a:off x="3560762" y="1466850"/>
            <a:ext cx="4421187" cy="2468562"/>
          </a:xfrm>
          <a:custGeom>
            <a:rect b="b" l="l" r="r" t="t"/>
            <a:pathLst>
              <a:path extrusionOk="0" h="3030686" w="6445028">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cap="rnd" cmpd="sng" w="285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14" name="Google Shape;114;p13"/>
          <p:cNvSpPr txBox="1"/>
          <p:nvPr/>
        </p:nvSpPr>
        <p:spPr>
          <a:xfrm>
            <a:off x="1101725" y="158750"/>
            <a:ext cx="3816350" cy="762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4500"/>
              <a:buFont typeface="BiauKai"/>
              <a:buNone/>
            </a:pPr>
            <a:r>
              <a:rPr lang="en-US" sz="4500" u="none">
                <a:solidFill>
                  <a:srgbClr val="FFFFFF"/>
                </a:solidFill>
                <a:latin typeface="BiauKai"/>
                <a:ea typeface="BiauKai"/>
                <a:cs typeface="BiauKai"/>
                <a:sym typeface="BiauKai"/>
              </a:rPr>
              <a:t>2.資料收集-1</a:t>
            </a:r>
            <a:endParaRPr/>
          </a:p>
        </p:txBody>
      </p:sp>
      <p:sp>
        <p:nvSpPr>
          <p:cNvPr id="115" name="Google Shape;115;p13"/>
          <p:cNvSpPr txBox="1"/>
          <p:nvPr/>
        </p:nvSpPr>
        <p:spPr>
          <a:xfrm>
            <a:off x="3895725" y="2063750"/>
            <a:ext cx="3943350" cy="123825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FFFF"/>
              </a:buClr>
              <a:buSzPts val="4500"/>
              <a:buFont typeface="BiauKai"/>
              <a:buNone/>
            </a:pPr>
            <a:r>
              <a:rPr lang="en-US" sz="4500" u="none">
                <a:solidFill>
                  <a:srgbClr val="FFFFFF"/>
                </a:solidFill>
                <a:latin typeface="BiauKai"/>
                <a:ea typeface="BiauKai"/>
                <a:cs typeface="BiauKai"/>
                <a:sym typeface="BiauKai"/>
              </a:rPr>
              <a:t>列出有意義的主、客觀資料</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75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75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9" name="Shape 119"/>
        <p:cNvGrpSpPr/>
        <p:nvPr/>
      </p:nvGrpSpPr>
      <p:grpSpPr>
        <a:xfrm>
          <a:off x="0" y="0"/>
          <a:ext cx="0" cy="0"/>
          <a:chOff x="0" y="0"/>
          <a:chExt cx="0" cy="0"/>
        </a:xfrm>
      </p:grpSpPr>
      <p:grpSp>
        <p:nvGrpSpPr>
          <p:cNvPr id="120" name="Google Shape;120;p14"/>
          <p:cNvGrpSpPr/>
          <p:nvPr/>
        </p:nvGrpSpPr>
        <p:grpSpPr>
          <a:xfrm>
            <a:off x="746125" y="457200"/>
            <a:ext cx="4414837" cy="469900"/>
            <a:chOff x="0" y="0"/>
            <a:chExt cx="5886671" cy="625183"/>
          </a:xfrm>
        </p:grpSpPr>
        <p:grpSp>
          <p:nvGrpSpPr>
            <p:cNvPr id="121" name="Google Shape;121;p14"/>
            <p:cNvGrpSpPr/>
            <p:nvPr/>
          </p:nvGrpSpPr>
          <p:grpSpPr>
            <a:xfrm>
              <a:off x="0" y="129818"/>
              <a:ext cx="5886671" cy="495365"/>
              <a:chOff x="0" y="0"/>
              <a:chExt cx="5886671" cy="495365"/>
            </a:xfrm>
          </p:grpSpPr>
          <p:sp>
            <p:nvSpPr>
              <p:cNvPr id="122" name="Google Shape;122;p14"/>
              <p:cNvSpPr/>
              <p:nvPr/>
            </p:nvSpPr>
            <p:spPr>
              <a:xfrm>
                <a:off x="5093277" y="0"/>
                <a:ext cx="793394" cy="459363"/>
              </a:xfrm>
              <a:custGeom>
                <a:rect b="b" l="l" r="r" t="t"/>
                <a:pathLst>
                  <a:path extrusionOk="0" h="63"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23" name="Google Shape;123;p14"/>
              <p:cNvSpPr/>
              <p:nvPr/>
            </p:nvSpPr>
            <p:spPr>
              <a:xfrm>
                <a:off x="0" y="94249"/>
                <a:ext cx="5024077" cy="401116"/>
              </a:xfrm>
              <a:custGeom>
                <a:rect b="b" l="l" r="r" t="t"/>
                <a:pathLst>
                  <a:path extrusionOk="0" h="401116" w="4904398">
                    <a:moveTo>
                      <a:pt x="391353" y="0"/>
                    </a:moveTo>
                    <a:cubicBezTo>
                      <a:pt x="-226127" y="38897"/>
                      <a:pt x="-86259" y="411428"/>
                      <a:pt x="623492" y="400898"/>
                    </a:cubicBezTo>
                    <a:lnTo>
                      <a:pt x="4904398" y="322224"/>
                    </a:lnTo>
                  </a:path>
                </a:pathLst>
              </a:custGeom>
              <a:noFill/>
              <a:ln cap="rnd" cmpd="sng" w="254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24" name="Google Shape;124;p14"/>
            <p:cNvSpPr txBox="1"/>
            <p:nvPr/>
          </p:nvSpPr>
          <p:spPr>
            <a:xfrm>
              <a:off x="601050" y="0"/>
              <a:ext cx="184731" cy="5847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125" name="Google Shape;125;p14"/>
          <p:cNvGrpSpPr/>
          <p:nvPr/>
        </p:nvGrpSpPr>
        <p:grpSpPr>
          <a:xfrm>
            <a:off x="1101725" y="2460625"/>
            <a:ext cx="1597025" cy="1752600"/>
            <a:chOff x="0" y="0"/>
            <a:chExt cx="1140" cy="1251"/>
          </a:xfrm>
        </p:grpSpPr>
        <p:sp>
          <p:nvSpPr>
            <p:cNvPr id="126" name="Google Shape;126;p14"/>
            <p:cNvSpPr/>
            <p:nvPr/>
          </p:nvSpPr>
          <p:spPr>
            <a:xfrm>
              <a:off x="106" y="84"/>
              <a:ext cx="708" cy="1158"/>
            </a:xfrm>
            <a:custGeom>
              <a:rect b="b" l="l" r="r" t="t"/>
              <a:pathLst>
                <a:path extrusionOk="0" h="263" w="161">
                  <a:moveTo>
                    <a:pt x="66" y="7"/>
                  </a:moveTo>
                  <a:cubicBezTo>
                    <a:pt x="35" y="71"/>
                    <a:pt x="19" y="141"/>
                    <a:pt x="1" y="209"/>
                  </a:cubicBezTo>
                  <a:cubicBezTo>
                    <a:pt x="0" y="211"/>
                    <a:pt x="1" y="214"/>
                    <a:pt x="3" y="215"/>
                  </a:cubicBezTo>
                  <a:cubicBezTo>
                    <a:pt x="47" y="242"/>
                    <a:pt x="101" y="251"/>
                    <a:pt x="150" y="262"/>
                  </a:cubicBezTo>
                  <a:cubicBezTo>
                    <a:pt x="158" y="263"/>
                    <a:pt x="161" y="252"/>
                    <a:pt x="154" y="250"/>
                  </a:cubicBezTo>
                  <a:cubicBezTo>
                    <a:pt x="106" y="240"/>
                    <a:pt x="52" y="231"/>
                    <a:pt x="9" y="205"/>
                  </a:cubicBezTo>
                  <a:cubicBezTo>
                    <a:pt x="10" y="207"/>
                    <a:pt x="11" y="210"/>
                    <a:pt x="12" y="212"/>
                  </a:cubicBezTo>
                  <a:cubicBezTo>
                    <a:pt x="31" y="145"/>
                    <a:pt x="46" y="76"/>
                    <a:pt x="76" y="13"/>
                  </a:cubicBezTo>
                  <a:cubicBezTo>
                    <a:pt x="80" y="7"/>
                    <a:pt x="69" y="0"/>
                    <a:pt x="66" y="7"/>
                  </a:cubicBezTo>
                  <a:close/>
                </a:path>
              </a:pathLst>
            </a:custGeom>
            <a:gradFill>
              <a:gsLst>
                <a:gs pos="0">
                  <a:srgbClr val="FFF2BB"/>
                </a:gs>
                <a:gs pos="50000">
                  <a:srgbClr val="FFEEAA"/>
                </a:gs>
                <a:gs pos="100000">
                  <a:srgbClr val="FFEE9B"/>
                </a:gs>
              </a:gsLst>
              <a:lin ang="5400000" scaled="0"/>
            </a:gradFill>
            <a:ln cap="flat" cmpd="sng" w="9525">
              <a:solidFill>
                <a:srgbClr val="FFE46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27" name="Google Shape;127;p14"/>
            <p:cNvSpPr/>
            <p:nvPr/>
          </p:nvSpPr>
          <p:spPr>
            <a:xfrm>
              <a:off x="379" y="66"/>
              <a:ext cx="761" cy="1185"/>
            </a:xfrm>
            <a:custGeom>
              <a:rect b="b" l="l" r="r" t="t"/>
              <a:pathLst>
                <a:path extrusionOk="0" h="269" w="173">
                  <a:moveTo>
                    <a:pt x="11" y="20"/>
                  </a:moveTo>
                  <a:cubicBezTo>
                    <a:pt x="63" y="12"/>
                    <a:pt x="116" y="38"/>
                    <a:pt x="164" y="55"/>
                  </a:cubicBezTo>
                  <a:cubicBezTo>
                    <a:pt x="163" y="52"/>
                    <a:pt x="162" y="50"/>
                    <a:pt x="160" y="47"/>
                  </a:cubicBezTo>
                  <a:cubicBezTo>
                    <a:pt x="144" y="121"/>
                    <a:pt x="113" y="189"/>
                    <a:pt x="86" y="259"/>
                  </a:cubicBezTo>
                  <a:cubicBezTo>
                    <a:pt x="83" y="266"/>
                    <a:pt x="95" y="269"/>
                    <a:pt x="97" y="262"/>
                  </a:cubicBezTo>
                  <a:cubicBezTo>
                    <a:pt x="124" y="192"/>
                    <a:pt x="155" y="124"/>
                    <a:pt x="172" y="51"/>
                  </a:cubicBezTo>
                  <a:cubicBezTo>
                    <a:pt x="173" y="47"/>
                    <a:pt x="171" y="44"/>
                    <a:pt x="168" y="43"/>
                  </a:cubicBezTo>
                  <a:cubicBezTo>
                    <a:pt x="116" y="26"/>
                    <a:pt x="63" y="0"/>
                    <a:pt x="8" y="9"/>
                  </a:cubicBezTo>
                  <a:cubicBezTo>
                    <a:pt x="0" y="10"/>
                    <a:pt x="3" y="21"/>
                    <a:pt x="11" y="20"/>
                  </a:cubicBezTo>
                  <a:close/>
                </a:path>
              </a:pathLst>
            </a:custGeom>
            <a:gradFill>
              <a:gsLst>
                <a:gs pos="0">
                  <a:srgbClr val="FFF2BB"/>
                </a:gs>
                <a:gs pos="50000">
                  <a:srgbClr val="FFEEAA"/>
                </a:gs>
                <a:gs pos="100000">
                  <a:srgbClr val="FFEE9B"/>
                </a:gs>
              </a:gsLst>
              <a:lin ang="5400000" scaled="0"/>
            </a:gradFill>
            <a:ln cap="flat" cmpd="sng" w="9525">
              <a:solidFill>
                <a:srgbClr val="FFE46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28" name="Google Shape;128;p14"/>
            <p:cNvSpPr/>
            <p:nvPr/>
          </p:nvSpPr>
          <p:spPr>
            <a:xfrm>
              <a:off x="0" y="0"/>
              <a:ext cx="484" cy="1053"/>
            </a:xfrm>
            <a:custGeom>
              <a:rect b="b" l="l" r="r" t="t"/>
              <a:pathLst>
                <a:path extrusionOk="0" h="239" w="110">
                  <a:moveTo>
                    <a:pt x="94" y="26"/>
                  </a:moveTo>
                  <a:cubicBezTo>
                    <a:pt x="26" y="0"/>
                    <a:pt x="62" y="123"/>
                    <a:pt x="107" y="74"/>
                  </a:cubicBezTo>
                  <a:cubicBezTo>
                    <a:pt x="109" y="72"/>
                    <a:pt x="110" y="69"/>
                    <a:pt x="108" y="67"/>
                  </a:cubicBezTo>
                  <a:cubicBezTo>
                    <a:pt x="95" y="49"/>
                    <a:pt x="54" y="40"/>
                    <a:pt x="48" y="69"/>
                  </a:cubicBezTo>
                  <a:cubicBezTo>
                    <a:pt x="42" y="99"/>
                    <a:pt x="74" y="124"/>
                    <a:pt x="102" y="115"/>
                  </a:cubicBezTo>
                  <a:cubicBezTo>
                    <a:pt x="106" y="114"/>
                    <a:pt x="109" y="108"/>
                    <a:pt x="105" y="105"/>
                  </a:cubicBezTo>
                  <a:cubicBezTo>
                    <a:pt x="85" y="89"/>
                    <a:pt x="39" y="81"/>
                    <a:pt x="34" y="116"/>
                  </a:cubicBezTo>
                  <a:cubicBezTo>
                    <a:pt x="29" y="144"/>
                    <a:pt x="60" y="169"/>
                    <a:pt x="84" y="150"/>
                  </a:cubicBezTo>
                  <a:cubicBezTo>
                    <a:pt x="86" y="148"/>
                    <a:pt x="86" y="144"/>
                    <a:pt x="84" y="142"/>
                  </a:cubicBezTo>
                  <a:cubicBezTo>
                    <a:pt x="67" y="126"/>
                    <a:pt x="40" y="111"/>
                    <a:pt x="28" y="139"/>
                  </a:cubicBezTo>
                  <a:cubicBezTo>
                    <a:pt x="20" y="157"/>
                    <a:pt x="20" y="189"/>
                    <a:pt x="37" y="202"/>
                  </a:cubicBezTo>
                  <a:cubicBezTo>
                    <a:pt x="44" y="207"/>
                    <a:pt x="55" y="207"/>
                    <a:pt x="62" y="201"/>
                  </a:cubicBezTo>
                  <a:cubicBezTo>
                    <a:pt x="75" y="191"/>
                    <a:pt x="63" y="178"/>
                    <a:pt x="51" y="173"/>
                  </a:cubicBezTo>
                  <a:cubicBezTo>
                    <a:pt x="35" y="166"/>
                    <a:pt x="20" y="171"/>
                    <a:pt x="11" y="186"/>
                  </a:cubicBezTo>
                  <a:cubicBezTo>
                    <a:pt x="0" y="203"/>
                    <a:pt x="13" y="225"/>
                    <a:pt x="27" y="234"/>
                  </a:cubicBezTo>
                  <a:cubicBezTo>
                    <a:pt x="34" y="239"/>
                    <a:pt x="40" y="228"/>
                    <a:pt x="33" y="224"/>
                  </a:cubicBezTo>
                  <a:cubicBezTo>
                    <a:pt x="19" y="214"/>
                    <a:pt x="11" y="183"/>
                    <a:pt x="37" y="182"/>
                  </a:cubicBezTo>
                  <a:cubicBezTo>
                    <a:pt x="42" y="182"/>
                    <a:pt x="47" y="184"/>
                    <a:pt x="52" y="187"/>
                  </a:cubicBezTo>
                  <a:cubicBezTo>
                    <a:pt x="61" y="192"/>
                    <a:pt x="49" y="194"/>
                    <a:pt x="48" y="194"/>
                  </a:cubicBezTo>
                  <a:cubicBezTo>
                    <a:pt x="38" y="194"/>
                    <a:pt x="36" y="175"/>
                    <a:pt x="35" y="168"/>
                  </a:cubicBezTo>
                  <a:cubicBezTo>
                    <a:pt x="34" y="158"/>
                    <a:pt x="36" y="148"/>
                    <a:pt x="41" y="139"/>
                  </a:cubicBezTo>
                  <a:cubicBezTo>
                    <a:pt x="50" y="125"/>
                    <a:pt x="68" y="144"/>
                    <a:pt x="75" y="150"/>
                  </a:cubicBezTo>
                  <a:cubicBezTo>
                    <a:pt x="75" y="148"/>
                    <a:pt x="75" y="145"/>
                    <a:pt x="75" y="142"/>
                  </a:cubicBezTo>
                  <a:cubicBezTo>
                    <a:pt x="55" y="158"/>
                    <a:pt x="34" y="119"/>
                    <a:pt x="54" y="106"/>
                  </a:cubicBezTo>
                  <a:cubicBezTo>
                    <a:pt x="66" y="98"/>
                    <a:pt x="86" y="105"/>
                    <a:pt x="96" y="114"/>
                  </a:cubicBezTo>
                  <a:cubicBezTo>
                    <a:pt x="97" y="110"/>
                    <a:pt x="98" y="107"/>
                    <a:pt x="99" y="104"/>
                  </a:cubicBezTo>
                  <a:cubicBezTo>
                    <a:pt x="83" y="109"/>
                    <a:pt x="65" y="99"/>
                    <a:pt x="59" y="83"/>
                  </a:cubicBezTo>
                  <a:cubicBezTo>
                    <a:pt x="50" y="58"/>
                    <a:pt x="88" y="59"/>
                    <a:pt x="98" y="73"/>
                  </a:cubicBezTo>
                  <a:cubicBezTo>
                    <a:pt x="98" y="70"/>
                    <a:pt x="98" y="68"/>
                    <a:pt x="99" y="65"/>
                  </a:cubicBezTo>
                  <a:cubicBezTo>
                    <a:pt x="72" y="94"/>
                    <a:pt x="47" y="21"/>
                    <a:pt x="90" y="38"/>
                  </a:cubicBezTo>
                  <a:cubicBezTo>
                    <a:pt x="98" y="41"/>
                    <a:pt x="101" y="29"/>
                    <a:pt x="94" y="26"/>
                  </a:cubicBezTo>
                  <a:close/>
                </a:path>
              </a:pathLst>
            </a:custGeom>
            <a:gradFill>
              <a:gsLst>
                <a:gs pos="0">
                  <a:srgbClr val="FFF2BB"/>
                </a:gs>
                <a:gs pos="50000">
                  <a:srgbClr val="FFEEAA"/>
                </a:gs>
                <a:gs pos="100000">
                  <a:srgbClr val="FFEE9B"/>
                </a:gs>
              </a:gsLst>
              <a:lin ang="5400000" scaled="0"/>
            </a:gradFill>
            <a:ln cap="flat" cmpd="sng" w="9525">
              <a:solidFill>
                <a:srgbClr val="FFE46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29" name="Google Shape;129;p14"/>
            <p:cNvSpPr/>
            <p:nvPr/>
          </p:nvSpPr>
          <p:spPr>
            <a:xfrm>
              <a:off x="528" y="366"/>
              <a:ext cx="304" cy="255"/>
            </a:xfrm>
            <a:custGeom>
              <a:rect b="b" l="l" r="r" t="t"/>
              <a:pathLst>
                <a:path extrusionOk="0" h="58" w="69">
                  <a:moveTo>
                    <a:pt x="18" y="6"/>
                  </a:moveTo>
                  <a:cubicBezTo>
                    <a:pt x="12" y="15"/>
                    <a:pt x="7" y="23"/>
                    <a:pt x="2" y="32"/>
                  </a:cubicBezTo>
                  <a:cubicBezTo>
                    <a:pt x="0" y="36"/>
                    <a:pt x="3" y="43"/>
                    <a:pt x="9" y="40"/>
                  </a:cubicBezTo>
                  <a:cubicBezTo>
                    <a:pt x="19" y="36"/>
                    <a:pt x="28" y="30"/>
                    <a:pt x="38" y="26"/>
                  </a:cubicBezTo>
                  <a:cubicBezTo>
                    <a:pt x="36" y="23"/>
                    <a:pt x="33" y="21"/>
                    <a:pt x="31" y="18"/>
                  </a:cubicBezTo>
                  <a:cubicBezTo>
                    <a:pt x="28" y="26"/>
                    <a:pt x="29" y="33"/>
                    <a:pt x="26" y="41"/>
                  </a:cubicBezTo>
                  <a:cubicBezTo>
                    <a:pt x="25" y="45"/>
                    <a:pt x="30" y="49"/>
                    <a:pt x="34" y="48"/>
                  </a:cubicBezTo>
                  <a:cubicBezTo>
                    <a:pt x="46" y="44"/>
                    <a:pt x="56" y="36"/>
                    <a:pt x="66" y="28"/>
                  </a:cubicBezTo>
                  <a:cubicBezTo>
                    <a:pt x="62" y="26"/>
                    <a:pt x="59" y="24"/>
                    <a:pt x="56" y="22"/>
                  </a:cubicBezTo>
                  <a:cubicBezTo>
                    <a:pt x="54" y="31"/>
                    <a:pt x="53" y="41"/>
                    <a:pt x="53" y="51"/>
                  </a:cubicBezTo>
                  <a:cubicBezTo>
                    <a:pt x="53" y="58"/>
                    <a:pt x="65" y="58"/>
                    <a:pt x="65" y="51"/>
                  </a:cubicBezTo>
                  <a:cubicBezTo>
                    <a:pt x="65" y="42"/>
                    <a:pt x="65" y="33"/>
                    <a:pt x="67" y="25"/>
                  </a:cubicBezTo>
                  <a:cubicBezTo>
                    <a:pt x="69" y="19"/>
                    <a:pt x="62" y="15"/>
                    <a:pt x="57" y="19"/>
                  </a:cubicBezTo>
                  <a:cubicBezTo>
                    <a:pt x="49" y="26"/>
                    <a:pt x="41" y="33"/>
                    <a:pt x="31" y="36"/>
                  </a:cubicBezTo>
                  <a:cubicBezTo>
                    <a:pt x="33" y="39"/>
                    <a:pt x="36" y="41"/>
                    <a:pt x="38" y="44"/>
                  </a:cubicBezTo>
                  <a:cubicBezTo>
                    <a:pt x="41" y="37"/>
                    <a:pt x="40" y="29"/>
                    <a:pt x="42" y="21"/>
                  </a:cubicBezTo>
                  <a:cubicBezTo>
                    <a:pt x="44" y="17"/>
                    <a:pt x="39" y="12"/>
                    <a:pt x="35" y="14"/>
                  </a:cubicBezTo>
                  <a:cubicBezTo>
                    <a:pt x="25" y="18"/>
                    <a:pt x="16" y="25"/>
                    <a:pt x="6" y="29"/>
                  </a:cubicBezTo>
                  <a:cubicBezTo>
                    <a:pt x="8" y="32"/>
                    <a:pt x="10" y="35"/>
                    <a:pt x="12" y="38"/>
                  </a:cubicBezTo>
                  <a:cubicBezTo>
                    <a:pt x="17" y="29"/>
                    <a:pt x="22" y="21"/>
                    <a:pt x="28" y="13"/>
                  </a:cubicBezTo>
                  <a:cubicBezTo>
                    <a:pt x="33" y="6"/>
                    <a:pt x="22" y="0"/>
                    <a:pt x="18" y="6"/>
                  </a:cubicBezTo>
                  <a:close/>
                </a:path>
              </a:pathLst>
            </a:custGeom>
            <a:gradFill>
              <a:gsLst>
                <a:gs pos="0">
                  <a:srgbClr val="FFF2BB"/>
                </a:gs>
                <a:gs pos="50000">
                  <a:srgbClr val="FFEEAA"/>
                </a:gs>
                <a:gs pos="100000">
                  <a:srgbClr val="FFEE9B"/>
                </a:gs>
              </a:gsLst>
              <a:lin ang="5400000" scaled="0"/>
            </a:gradFill>
            <a:ln cap="flat" cmpd="sng" w="9525">
              <a:solidFill>
                <a:srgbClr val="FFE46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30" name="Google Shape;130;p14"/>
            <p:cNvSpPr/>
            <p:nvPr/>
          </p:nvSpPr>
          <p:spPr>
            <a:xfrm>
              <a:off x="458" y="621"/>
              <a:ext cx="308" cy="132"/>
            </a:xfrm>
            <a:custGeom>
              <a:rect b="b" l="l" r="r" t="t"/>
              <a:pathLst>
                <a:path extrusionOk="0" h="30" w="70">
                  <a:moveTo>
                    <a:pt x="7" y="14"/>
                  </a:moveTo>
                  <a:cubicBezTo>
                    <a:pt x="24" y="20"/>
                    <a:pt x="42" y="24"/>
                    <a:pt x="59" y="28"/>
                  </a:cubicBezTo>
                  <a:cubicBezTo>
                    <a:pt x="67" y="30"/>
                    <a:pt x="70" y="19"/>
                    <a:pt x="62" y="17"/>
                  </a:cubicBezTo>
                  <a:cubicBezTo>
                    <a:pt x="45" y="13"/>
                    <a:pt x="27" y="9"/>
                    <a:pt x="10" y="3"/>
                  </a:cubicBezTo>
                  <a:cubicBezTo>
                    <a:pt x="3" y="0"/>
                    <a:pt x="0" y="12"/>
                    <a:pt x="7" y="14"/>
                  </a:cubicBezTo>
                  <a:close/>
                </a:path>
              </a:pathLst>
            </a:custGeom>
            <a:gradFill>
              <a:gsLst>
                <a:gs pos="0">
                  <a:srgbClr val="FFF2BB"/>
                </a:gs>
                <a:gs pos="50000">
                  <a:srgbClr val="FFEEAA"/>
                </a:gs>
                <a:gs pos="100000">
                  <a:srgbClr val="FFEE9B"/>
                </a:gs>
              </a:gsLst>
              <a:lin ang="5400000" scaled="0"/>
            </a:gradFill>
            <a:ln cap="flat" cmpd="sng" w="9525">
              <a:solidFill>
                <a:srgbClr val="FFE46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31" name="Google Shape;131;p14"/>
            <p:cNvSpPr/>
            <p:nvPr/>
          </p:nvSpPr>
          <p:spPr>
            <a:xfrm>
              <a:off x="431" y="744"/>
              <a:ext cx="278" cy="132"/>
            </a:xfrm>
            <a:custGeom>
              <a:rect b="b" l="l" r="r" t="t"/>
              <a:pathLst>
                <a:path extrusionOk="0" h="30" w="63">
                  <a:moveTo>
                    <a:pt x="6" y="14"/>
                  </a:moveTo>
                  <a:cubicBezTo>
                    <a:pt x="21" y="22"/>
                    <a:pt x="37" y="22"/>
                    <a:pt x="53" y="27"/>
                  </a:cubicBezTo>
                  <a:cubicBezTo>
                    <a:pt x="60" y="30"/>
                    <a:pt x="63" y="18"/>
                    <a:pt x="56" y="16"/>
                  </a:cubicBezTo>
                  <a:cubicBezTo>
                    <a:pt x="42" y="11"/>
                    <a:pt x="26" y="11"/>
                    <a:pt x="12" y="3"/>
                  </a:cubicBezTo>
                  <a:cubicBezTo>
                    <a:pt x="6" y="0"/>
                    <a:pt x="0" y="10"/>
                    <a:pt x="6" y="14"/>
                  </a:cubicBezTo>
                  <a:close/>
                </a:path>
              </a:pathLst>
            </a:custGeom>
            <a:gradFill>
              <a:gsLst>
                <a:gs pos="0">
                  <a:srgbClr val="FFF2BB"/>
                </a:gs>
                <a:gs pos="50000">
                  <a:srgbClr val="FFEEAA"/>
                </a:gs>
                <a:gs pos="100000">
                  <a:srgbClr val="FFEE9B"/>
                </a:gs>
              </a:gsLst>
              <a:lin ang="5400000" scaled="0"/>
            </a:gradFill>
            <a:ln cap="flat" cmpd="sng" w="9525">
              <a:solidFill>
                <a:srgbClr val="FFE46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32" name="Google Shape;132;p14"/>
          <p:cNvSpPr/>
          <p:nvPr/>
        </p:nvSpPr>
        <p:spPr>
          <a:xfrm>
            <a:off x="3560762" y="1466850"/>
            <a:ext cx="4421187" cy="2468562"/>
          </a:xfrm>
          <a:custGeom>
            <a:rect b="b" l="l" r="r" t="t"/>
            <a:pathLst>
              <a:path extrusionOk="0" h="3030686" w="6445028">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cap="rnd" cmpd="sng" w="285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33" name="Google Shape;133;p14"/>
          <p:cNvSpPr txBox="1"/>
          <p:nvPr/>
        </p:nvSpPr>
        <p:spPr>
          <a:xfrm>
            <a:off x="868362" y="174625"/>
            <a:ext cx="3513137" cy="6921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4100"/>
              <a:buFont typeface="BiauKai"/>
              <a:buNone/>
            </a:pPr>
            <a:r>
              <a:rPr lang="en-US" sz="4100" u="none">
                <a:solidFill>
                  <a:srgbClr val="FFFFFF"/>
                </a:solidFill>
                <a:latin typeface="BiauKai"/>
                <a:ea typeface="BiauKai"/>
                <a:cs typeface="BiauKai"/>
                <a:sym typeface="BiauKai"/>
              </a:rPr>
              <a:t>2.資料收集-2</a:t>
            </a:r>
            <a:endParaRPr/>
          </a:p>
        </p:txBody>
      </p:sp>
      <p:sp>
        <p:nvSpPr>
          <p:cNvPr id="134" name="Google Shape;134;p14"/>
          <p:cNvSpPr txBox="1"/>
          <p:nvPr/>
        </p:nvSpPr>
        <p:spPr>
          <a:xfrm>
            <a:off x="3870325" y="1876425"/>
            <a:ext cx="3937000" cy="85725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FFFF"/>
              </a:buClr>
              <a:buSzPts val="3600"/>
              <a:buFont typeface="BiauKai"/>
              <a:buNone/>
            </a:pPr>
            <a:r>
              <a:rPr lang="en-US" sz="3600" u="none">
                <a:solidFill>
                  <a:srgbClr val="FFFFFF"/>
                </a:solidFill>
                <a:latin typeface="BiauKai"/>
                <a:ea typeface="BiauKai"/>
                <a:cs typeface="BiauKai"/>
                <a:sym typeface="BiauKai"/>
              </a:rPr>
              <a:t>根據現有資料，提出需收集的新資料或陌生的名詞</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8" name="Shape 138"/>
        <p:cNvGrpSpPr/>
        <p:nvPr/>
      </p:nvGrpSpPr>
      <p:grpSpPr>
        <a:xfrm>
          <a:off x="0" y="0"/>
          <a:ext cx="0" cy="0"/>
          <a:chOff x="0" y="0"/>
          <a:chExt cx="0" cy="0"/>
        </a:xfrm>
      </p:grpSpPr>
      <p:grpSp>
        <p:nvGrpSpPr>
          <p:cNvPr id="139" name="Google Shape;139;p15"/>
          <p:cNvGrpSpPr/>
          <p:nvPr/>
        </p:nvGrpSpPr>
        <p:grpSpPr>
          <a:xfrm>
            <a:off x="746125" y="457200"/>
            <a:ext cx="4414837" cy="469900"/>
            <a:chOff x="0" y="0"/>
            <a:chExt cx="5886671" cy="625183"/>
          </a:xfrm>
        </p:grpSpPr>
        <p:grpSp>
          <p:nvGrpSpPr>
            <p:cNvPr id="140" name="Google Shape;140;p15"/>
            <p:cNvGrpSpPr/>
            <p:nvPr/>
          </p:nvGrpSpPr>
          <p:grpSpPr>
            <a:xfrm>
              <a:off x="0" y="129818"/>
              <a:ext cx="5886671" cy="495365"/>
              <a:chOff x="0" y="0"/>
              <a:chExt cx="5886671" cy="495365"/>
            </a:xfrm>
          </p:grpSpPr>
          <p:sp>
            <p:nvSpPr>
              <p:cNvPr id="141" name="Google Shape;141;p15"/>
              <p:cNvSpPr/>
              <p:nvPr/>
            </p:nvSpPr>
            <p:spPr>
              <a:xfrm>
                <a:off x="5093277" y="0"/>
                <a:ext cx="793394" cy="459363"/>
              </a:xfrm>
              <a:custGeom>
                <a:rect b="b" l="l" r="r" t="t"/>
                <a:pathLst>
                  <a:path extrusionOk="0" h="63"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42" name="Google Shape;142;p15"/>
              <p:cNvSpPr/>
              <p:nvPr/>
            </p:nvSpPr>
            <p:spPr>
              <a:xfrm>
                <a:off x="0" y="94249"/>
                <a:ext cx="5024077" cy="401116"/>
              </a:xfrm>
              <a:custGeom>
                <a:rect b="b" l="l" r="r" t="t"/>
                <a:pathLst>
                  <a:path extrusionOk="0" h="401116" w="4904398">
                    <a:moveTo>
                      <a:pt x="391353" y="0"/>
                    </a:moveTo>
                    <a:cubicBezTo>
                      <a:pt x="-226127" y="38897"/>
                      <a:pt x="-86259" y="411428"/>
                      <a:pt x="623492" y="400898"/>
                    </a:cubicBezTo>
                    <a:lnTo>
                      <a:pt x="4904398" y="322224"/>
                    </a:lnTo>
                  </a:path>
                </a:pathLst>
              </a:custGeom>
              <a:noFill/>
              <a:ln cap="rnd" cmpd="sng" w="254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43" name="Google Shape;143;p15"/>
            <p:cNvSpPr txBox="1"/>
            <p:nvPr/>
          </p:nvSpPr>
          <p:spPr>
            <a:xfrm>
              <a:off x="601050" y="0"/>
              <a:ext cx="184731" cy="5847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144" name="Google Shape;144;p15"/>
          <p:cNvGrpSpPr/>
          <p:nvPr/>
        </p:nvGrpSpPr>
        <p:grpSpPr>
          <a:xfrm>
            <a:off x="1101725" y="2460625"/>
            <a:ext cx="1597025" cy="1752600"/>
            <a:chOff x="0" y="0"/>
            <a:chExt cx="1140" cy="1251"/>
          </a:xfrm>
        </p:grpSpPr>
        <p:sp>
          <p:nvSpPr>
            <p:cNvPr id="145" name="Google Shape;145;p15"/>
            <p:cNvSpPr/>
            <p:nvPr/>
          </p:nvSpPr>
          <p:spPr>
            <a:xfrm>
              <a:off x="106" y="84"/>
              <a:ext cx="708" cy="1158"/>
            </a:xfrm>
            <a:custGeom>
              <a:rect b="b" l="l" r="r" t="t"/>
              <a:pathLst>
                <a:path extrusionOk="0" h="263" w="161">
                  <a:moveTo>
                    <a:pt x="66" y="7"/>
                  </a:moveTo>
                  <a:cubicBezTo>
                    <a:pt x="35" y="71"/>
                    <a:pt x="19" y="141"/>
                    <a:pt x="1" y="209"/>
                  </a:cubicBezTo>
                  <a:cubicBezTo>
                    <a:pt x="0" y="211"/>
                    <a:pt x="1" y="214"/>
                    <a:pt x="3" y="215"/>
                  </a:cubicBezTo>
                  <a:cubicBezTo>
                    <a:pt x="47" y="242"/>
                    <a:pt x="101" y="251"/>
                    <a:pt x="150" y="262"/>
                  </a:cubicBezTo>
                  <a:cubicBezTo>
                    <a:pt x="158" y="263"/>
                    <a:pt x="161" y="252"/>
                    <a:pt x="154" y="250"/>
                  </a:cubicBezTo>
                  <a:cubicBezTo>
                    <a:pt x="106" y="240"/>
                    <a:pt x="52" y="231"/>
                    <a:pt x="9" y="205"/>
                  </a:cubicBezTo>
                  <a:cubicBezTo>
                    <a:pt x="10" y="207"/>
                    <a:pt x="11" y="210"/>
                    <a:pt x="12" y="212"/>
                  </a:cubicBezTo>
                  <a:cubicBezTo>
                    <a:pt x="31" y="145"/>
                    <a:pt x="46" y="76"/>
                    <a:pt x="76" y="13"/>
                  </a:cubicBezTo>
                  <a:cubicBezTo>
                    <a:pt x="80" y="7"/>
                    <a:pt x="69" y="0"/>
                    <a:pt x="66" y="7"/>
                  </a:cubicBezTo>
                  <a:close/>
                </a:path>
              </a:pathLst>
            </a:custGeom>
            <a:gradFill>
              <a:gsLst>
                <a:gs pos="0">
                  <a:srgbClr val="C7F2D6"/>
                </a:gs>
                <a:gs pos="50000">
                  <a:srgbClr val="B8EFCA"/>
                </a:gs>
                <a:gs pos="100000">
                  <a:srgbClr val="ADEFC3"/>
                </a:gs>
              </a:gsLst>
              <a:lin ang="5400000" scaled="0"/>
            </a:gradFill>
            <a:ln cap="flat" cmpd="sng" w="9525">
              <a:solidFill>
                <a:srgbClr val="88E5A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46" name="Google Shape;146;p15"/>
            <p:cNvSpPr/>
            <p:nvPr/>
          </p:nvSpPr>
          <p:spPr>
            <a:xfrm>
              <a:off x="379" y="66"/>
              <a:ext cx="761" cy="1185"/>
            </a:xfrm>
            <a:custGeom>
              <a:rect b="b" l="l" r="r" t="t"/>
              <a:pathLst>
                <a:path extrusionOk="0" h="269" w="173">
                  <a:moveTo>
                    <a:pt x="11" y="20"/>
                  </a:moveTo>
                  <a:cubicBezTo>
                    <a:pt x="63" y="12"/>
                    <a:pt x="116" y="38"/>
                    <a:pt x="164" y="55"/>
                  </a:cubicBezTo>
                  <a:cubicBezTo>
                    <a:pt x="163" y="52"/>
                    <a:pt x="162" y="50"/>
                    <a:pt x="160" y="47"/>
                  </a:cubicBezTo>
                  <a:cubicBezTo>
                    <a:pt x="144" y="121"/>
                    <a:pt x="113" y="189"/>
                    <a:pt x="86" y="259"/>
                  </a:cubicBezTo>
                  <a:cubicBezTo>
                    <a:pt x="83" y="266"/>
                    <a:pt x="95" y="269"/>
                    <a:pt x="97" y="262"/>
                  </a:cubicBezTo>
                  <a:cubicBezTo>
                    <a:pt x="124" y="192"/>
                    <a:pt x="155" y="124"/>
                    <a:pt x="172" y="51"/>
                  </a:cubicBezTo>
                  <a:cubicBezTo>
                    <a:pt x="173" y="47"/>
                    <a:pt x="171" y="44"/>
                    <a:pt x="168" y="43"/>
                  </a:cubicBezTo>
                  <a:cubicBezTo>
                    <a:pt x="116" y="26"/>
                    <a:pt x="63" y="0"/>
                    <a:pt x="8" y="9"/>
                  </a:cubicBezTo>
                  <a:cubicBezTo>
                    <a:pt x="0" y="10"/>
                    <a:pt x="3" y="21"/>
                    <a:pt x="11" y="20"/>
                  </a:cubicBezTo>
                  <a:close/>
                </a:path>
              </a:pathLst>
            </a:custGeom>
            <a:gradFill>
              <a:gsLst>
                <a:gs pos="0">
                  <a:srgbClr val="C7F2D6"/>
                </a:gs>
                <a:gs pos="50000">
                  <a:srgbClr val="B8EFCA"/>
                </a:gs>
                <a:gs pos="100000">
                  <a:srgbClr val="ADEFC3"/>
                </a:gs>
              </a:gsLst>
              <a:lin ang="5400000" scaled="0"/>
            </a:gradFill>
            <a:ln cap="flat" cmpd="sng" w="9525">
              <a:solidFill>
                <a:srgbClr val="88E5A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47" name="Google Shape;147;p15"/>
            <p:cNvSpPr/>
            <p:nvPr/>
          </p:nvSpPr>
          <p:spPr>
            <a:xfrm>
              <a:off x="0" y="0"/>
              <a:ext cx="484" cy="1053"/>
            </a:xfrm>
            <a:custGeom>
              <a:rect b="b" l="l" r="r" t="t"/>
              <a:pathLst>
                <a:path extrusionOk="0" h="239" w="110">
                  <a:moveTo>
                    <a:pt x="94" y="26"/>
                  </a:moveTo>
                  <a:cubicBezTo>
                    <a:pt x="26" y="0"/>
                    <a:pt x="62" y="123"/>
                    <a:pt x="107" y="74"/>
                  </a:cubicBezTo>
                  <a:cubicBezTo>
                    <a:pt x="109" y="72"/>
                    <a:pt x="110" y="69"/>
                    <a:pt x="108" y="67"/>
                  </a:cubicBezTo>
                  <a:cubicBezTo>
                    <a:pt x="95" y="49"/>
                    <a:pt x="54" y="40"/>
                    <a:pt x="48" y="69"/>
                  </a:cubicBezTo>
                  <a:cubicBezTo>
                    <a:pt x="42" y="99"/>
                    <a:pt x="74" y="124"/>
                    <a:pt x="102" y="115"/>
                  </a:cubicBezTo>
                  <a:cubicBezTo>
                    <a:pt x="106" y="114"/>
                    <a:pt x="109" y="108"/>
                    <a:pt x="105" y="105"/>
                  </a:cubicBezTo>
                  <a:cubicBezTo>
                    <a:pt x="85" y="89"/>
                    <a:pt x="39" y="81"/>
                    <a:pt x="34" y="116"/>
                  </a:cubicBezTo>
                  <a:cubicBezTo>
                    <a:pt x="29" y="144"/>
                    <a:pt x="60" y="169"/>
                    <a:pt x="84" y="150"/>
                  </a:cubicBezTo>
                  <a:cubicBezTo>
                    <a:pt x="86" y="148"/>
                    <a:pt x="86" y="144"/>
                    <a:pt x="84" y="142"/>
                  </a:cubicBezTo>
                  <a:cubicBezTo>
                    <a:pt x="67" y="126"/>
                    <a:pt x="40" y="111"/>
                    <a:pt x="28" y="139"/>
                  </a:cubicBezTo>
                  <a:cubicBezTo>
                    <a:pt x="20" y="157"/>
                    <a:pt x="20" y="189"/>
                    <a:pt x="37" y="202"/>
                  </a:cubicBezTo>
                  <a:cubicBezTo>
                    <a:pt x="44" y="207"/>
                    <a:pt x="55" y="207"/>
                    <a:pt x="62" y="201"/>
                  </a:cubicBezTo>
                  <a:cubicBezTo>
                    <a:pt x="75" y="191"/>
                    <a:pt x="63" y="178"/>
                    <a:pt x="51" y="173"/>
                  </a:cubicBezTo>
                  <a:cubicBezTo>
                    <a:pt x="35" y="166"/>
                    <a:pt x="20" y="171"/>
                    <a:pt x="11" y="186"/>
                  </a:cubicBezTo>
                  <a:cubicBezTo>
                    <a:pt x="0" y="203"/>
                    <a:pt x="13" y="225"/>
                    <a:pt x="27" y="234"/>
                  </a:cubicBezTo>
                  <a:cubicBezTo>
                    <a:pt x="34" y="239"/>
                    <a:pt x="40" y="228"/>
                    <a:pt x="33" y="224"/>
                  </a:cubicBezTo>
                  <a:cubicBezTo>
                    <a:pt x="19" y="214"/>
                    <a:pt x="11" y="183"/>
                    <a:pt x="37" y="182"/>
                  </a:cubicBezTo>
                  <a:cubicBezTo>
                    <a:pt x="42" y="182"/>
                    <a:pt x="47" y="184"/>
                    <a:pt x="52" y="187"/>
                  </a:cubicBezTo>
                  <a:cubicBezTo>
                    <a:pt x="61" y="192"/>
                    <a:pt x="49" y="194"/>
                    <a:pt x="48" y="194"/>
                  </a:cubicBezTo>
                  <a:cubicBezTo>
                    <a:pt x="38" y="194"/>
                    <a:pt x="36" y="175"/>
                    <a:pt x="35" y="168"/>
                  </a:cubicBezTo>
                  <a:cubicBezTo>
                    <a:pt x="34" y="158"/>
                    <a:pt x="36" y="148"/>
                    <a:pt x="41" y="139"/>
                  </a:cubicBezTo>
                  <a:cubicBezTo>
                    <a:pt x="50" y="125"/>
                    <a:pt x="68" y="144"/>
                    <a:pt x="75" y="150"/>
                  </a:cubicBezTo>
                  <a:cubicBezTo>
                    <a:pt x="75" y="148"/>
                    <a:pt x="75" y="145"/>
                    <a:pt x="75" y="142"/>
                  </a:cubicBezTo>
                  <a:cubicBezTo>
                    <a:pt x="55" y="158"/>
                    <a:pt x="34" y="119"/>
                    <a:pt x="54" y="106"/>
                  </a:cubicBezTo>
                  <a:cubicBezTo>
                    <a:pt x="66" y="98"/>
                    <a:pt x="86" y="105"/>
                    <a:pt x="96" y="114"/>
                  </a:cubicBezTo>
                  <a:cubicBezTo>
                    <a:pt x="97" y="110"/>
                    <a:pt x="98" y="107"/>
                    <a:pt x="99" y="104"/>
                  </a:cubicBezTo>
                  <a:cubicBezTo>
                    <a:pt x="83" y="109"/>
                    <a:pt x="65" y="99"/>
                    <a:pt x="59" y="83"/>
                  </a:cubicBezTo>
                  <a:cubicBezTo>
                    <a:pt x="50" y="58"/>
                    <a:pt x="88" y="59"/>
                    <a:pt x="98" y="73"/>
                  </a:cubicBezTo>
                  <a:cubicBezTo>
                    <a:pt x="98" y="70"/>
                    <a:pt x="98" y="68"/>
                    <a:pt x="99" y="65"/>
                  </a:cubicBezTo>
                  <a:cubicBezTo>
                    <a:pt x="72" y="94"/>
                    <a:pt x="47" y="21"/>
                    <a:pt x="90" y="38"/>
                  </a:cubicBezTo>
                  <a:cubicBezTo>
                    <a:pt x="98" y="41"/>
                    <a:pt x="101" y="29"/>
                    <a:pt x="94" y="26"/>
                  </a:cubicBezTo>
                  <a:close/>
                </a:path>
              </a:pathLst>
            </a:custGeom>
            <a:gradFill>
              <a:gsLst>
                <a:gs pos="0">
                  <a:srgbClr val="C7F2D6"/>
                </a:gs>
                <a:gs pos="50000">
                  <a:srgbClr val="B8EFCA"/>
                </a:gs>
                <a:gs pos="100000">
                  <a:srgbClr val="ADEFC3"/>
                </a:gs>
              </a:gsLst>
              <a:lin ang="5400000" scaled="0"/>
            </a:gradFill>
            <a:ln cap="flat" cmpd="sng" w="9525">
              <a:solidFill>
                <a:srgbClr val="88E5A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48" name="Google Shape;148;p15"/>
            <p:cNvSpPr/>
            <p:nvPr/>
          </p:nvSpPr>
          <p:spPr>
            <a:xfrm>
              <a:off x="528" y="366"/>
              <a:ext cx="304" cy="255"/>
            </a:xfrm>
            <a:custGeom>
              <a:rect b="b" l="l" r="r" t="t"/>
              <a:pathLst>
                <a:path extrusionOk="0" h="58" w="69">
                  <a:moveTo>
                    <a:pt x="18" y="6"/>
                  </a:moveTo>
                  <a:cubicBezTo>
                    <a:pt x="12" y="15"/>
                    <a:pt x="7" y="23"/>
                    <a:pt x="2" y="32"/>
                  </a:cubicBezTo>
                  <a:cubicBezTo>
                    <a:pt x="0" y="36"/>
                    <a:pt x="3" y="43"/>
                    <a:pt x="9" y="40"/>
                  </a:cubicBezTo>
                  <a:cubicBezTo>
                    <a:pt x="19" y="36"/>
                    <a:pt x="28" y="30"/>
                    <a:pt x="38" y="26"/>
                  </a:cubicBezTo>
                  <a:cubicBezTo>
                    <a:pt x="36" y="23"/>
                    <a:pt x="33" y="21"/>
                    <a:pt x="31" y="18"/>
                  </a:cubicBezTo>
                  <a:cubicBezTo>
                    <a:pt x="28" y="26"/>
                    <a:pt x="29" y="33"/>
                    <a:pt x="26" y="41"/>
                  </a:cubicBezTo>
                  <a:cubicBezTo>
                    <a:pt x="25" y="45"/>
                    <a:pt x="30" y="49"/>
                    <a:pt x="34" y="48"/>
                  </a:cubicBezTo>
                  <a:cubicBezTo>
                    <a:pt x="46" y="44"/>
                    <a:pt x="56" y="36"/>
                    <a:pt x="66" y="28"/>
                  </a:cubicBezTo>
                  <a:cubicBezTo>
                    <a:pt x="62" y="26"/>
                    <a:pt x="59" y="24"/>
                    <a:pt x="56" y="22"/>
                  </a:cubicBezTo>
                  <a:cubicBezTo>
                    <a:pt x="54" y="31"/>
                    <a:pt x="53" y="41"/>
                    <a:pt x="53" y="51"/>
                  </a:cubicBezTo>
                  <a:cubicBezTo>
                    <a:pt x="53" y="58"/>
                    <a:pt x="65" y="58"/>
                    <a:pt x="65" y="51"/>
                  </a:cubicBezTo>
                  <a:cubicBezTo>
                    <a:pt x="65" y="42"/>
                    <a:pt x="65" y="33"/>
                    <a:pt x="67" y="25"/>
                  </a:cubicBezTo>
                  <a:cubicBezTo>
                    <a:pt x="69" y="19"/>
                    <a:pt x="62" y="15"/>
                    <a:pt x="57" y="19"/>
                  </a:cubicBezTo>
                  <a:cubicBezTo>
                    <a:pt x="49" y="26"/>
                    <a:pt x="41" y="33"/>
                    <a:pt x="31" y="36"/>
                  </a:cubicBezTo>
                  <a:cubicBezTo>
                    <a:pt x="33" y="39"/>
                    <a:pt x="36" y="41"/>
                    <a:pt x="38" y="44"/>
                  </a:cubicBezTo>
                  <a:cubicBezTo>
                    <a:pt x="41" y="37"/>
                    <a:pt x="40" y="29"/>
                    <a:pt x="42" y="21"/>
                  </a:cubicBezTo>
                  <a:cubicBezTo>
                    <a:pt x="44" y="17"/>
                    <a:pt x="39" y="12"/>
                    <a:pt x="35" y="14"/>
                  </a:cubicBezTo>
                  <a:cubicBezTo>
                    <a:pt x="25" y="18"/>
                    <a:pt x="16" y="25"/>
                    <a:pt x="6" y="29"/>
                  </a:cubicBezTo>
                  <a:cubicBezTo>
                    <a:pt x="8" y="32"/>
                    <a:pt x="10" y="35"/>
                    <a:pt x="12" y="38"/>
                  </a:cubicBezTo>
                  <a:cubicBezTo>
                    <a:pt x="17" y="29"/>
                    <a:pt x="22" y="21"/>
                    <a:pt x="28" y="13"/>
                  </a:cubicBezTo>
                  <a:cubicBezTo>
                    <a:pt x="33" y="6"/>
                    <a:pt x="22" y="0"/>
                    <a:pt x="18" y="6"/>
                  </a:cubicBezTo>
                  <a:close/>
                </a:path>
              </a:pathLst>
            </a:custGeom>
            <a:gradFill>
              <a:gsLst>
                <a:gs pos="0">
                  <a:srgbClr val="C7F2D6"/>
                </a:gs>
                <a:gs pos="50000">
                  <a:srgbClr val="B8EFCA"/>
                </a:gs>
                <a:gs pos="100000">
                  <a:srgbClr val="ADEFC3"/>
                </a:gs>
              </a:gsLst>
              <a:lin ang="5400000" scaled="0"/>
            </a:gradFill>
            <a:ln cap="flat" cmpd="sng" w="9525">
              <a:solidFill>
                <a:srgbClr val="88E5A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49" name="Google Shape;149;p15"/>
            <p:cNvSpPr/>
            <p:nvPr/>
          </p:nvSpPr>
          <p:spPr>
            <a:xfrm>
              <a:off x="458" y="621"/>
              <a:ext cx="308" cy="132"/>
            </a:xfrm>
            <a:custGeom>
              <a:rect b="b" l="l" r="r" t="t"/>
              <a:pathLst>
                <a:path extrusionOk="0" h="30" w="70">
                  <a:moveTo>
                    <a:pt x="7" y="14"/>
                  </a:moveTo>
                  <a:cubicBezTo>
                    <a:pt x="24" y="20"/>
                    <a:pt x="42" y="24"/>
                    <a:pt x="59" y="28"/>
                  </a:cubicBezTo>
                  <a:cubicBezTo>
                    <a:pt x="67" y="30"/>
                    <a:pt x="70" y="19"/>
                    <a:pt x="62" y="17"/>
                  </a:cubicBezTo>
                  <a:cubicBezTo>
                    <a:pt x="45" y="13"/>
                    <a:pt x="27" y="9"/>
                    <a:pt x="10" y="3"/>
                  </a:cubicBezTo>
                  <a:cubicBezTo>
                    <a:pt x="3" y="0"/>
                    <a:pt x="0" y="12"/>
                    <a:pt x="7" y="14"/>
                  </a:cubicBezTo>
                  <a:close/>
                </a:path>
              </a:pathLst>
            </a:custGeom>
            <a:gradFill>
              <a:gsLst>
                <a:gs pos="0">
                  <a:srgbClr val="C7F2D6"/>
                </a:gs>
                <a:gs pos="50000">
                  <a:srgbClr val="B8EFCA"/>
                </a:gs>
                <a:gs pos="100000">
                  <a:srgbClr val="ADEFC3"/>
                </a:gs>
              </a:gsLst>
              <a:lin ang="5400000" scaled="0"/>
            </a:gradFill>
            <a:ln cap="flat" cmpd="sng" w="9525">
              <a:solidFill>
                <a:srgbClr val="88E5A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50" name="Google Shape;150;p15"/>
            <p:cNvSpPr/>
            <p:nvPr/>
          </p:nvSpPr>
          <p:spPr>
            <a:xfrm>
              <a:off x="431" y="744"/>
              <a:ext cx="278" cy="132"/>
            </a:xfrm>
            <a:custGeom>
              <a:rect b="b" l="l" r="r" t="t"/>
              <a:pathLst>
                <a:path extrusionOk="0" h="30" w="63">
                  <a:moveTo>
                    <a:pt x="6" y="14"/>
                  </a:moveTo>
                  <a:cubicBezTo>
                    <a:pt x="21" y="22"/>
                    <a:pt x="37" y="22"/>
                    <a:pt x="53" y="27"/>
                  </a:cubicBezTo>
                  <a:cubicBezTo>
                    <a:pt x="60" y="30"/>
                    <a:pt x="63" y="18"/>
                    <a:pt x="56" y="16"/>
                  </a:cubicBezTo>
                  <a:cubicBezTo>
                    <a:pt x="42" y="11"/>
                    <a:pt x="26" y="11"/>
                    <a:pt x="12" y="3"/>
                  </a:cubicBezTo>
                  <a:cubicBezTo>
                    <a:pt x="6" y="0"/>
                    <a:pt x="0" y="10"/>
                    <a:pt x="6" y="14"/>
                  </a:cubicBezTo>
                  <a:close/>
                </a:path>
              </a:pathLst>
            </a:custGeom>
            <a:gradFill>
              <a:gsLst>
                <a:gs pos="0">
                  <a:srgbClr val="C7F2D6"/>
                </a:gs>
                <a:gs pos="50000">
                  <a:srgbClr val="B8EFCA"/>
                </a:gs>
                <a:gs pos="100000">
                  <a:srgbClr val="ADEFC3"/>
                </a:gs>
              </a:gsLst>
              <a:lin ang="5400000" scaled="0"/>
            </a:gradFill>
            <a:ln cap="flat" cmpd="sng" w="9525">
              <a:solidFill>
                <a:srgbClr val="88E5A9"/>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51" name="Google Shape;151;p15"/>
          <p:cNvSpPr/>
          <p:nvPr/>
        </p:nvSpPr>
        <p:spPr>
          <a:xfrm>
            <a:off x="3560762" y="1466850"/>
            <a:ext cx="4421187" cy="2468562"/>
          </a:xfrm>
          <a:custGeom>
            <a:rect b="b" l="l" r="r" t="t"/>
            <a:pathLst>
              <a:path extrusionOk="0" h="3030686" w="6445028">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cap="rnd" cmpd="sng" w="285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52" name="Google Shape;152;p15"/>
          <p:cNvSpPr txBox="1"/>
          <p:nvPr/>
        </p:nvSpPr>
        <p:spPr>
          <a:xfrm>
            <a:off x="1196975" y="165100"/>
            <a:ext cx="3144837" cy="762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4500"/>
              <a:buFont typeface="BiauKai"/>
              <a:buNone/>
            </a:pPr>
            <a:r>
              <a:rPr lang="en-US" sz="4500" u="none">
                <a:solidFill>
                  <a:srgbClr val="FFFFFF"/>
                </a:solidFill>
                <a:latin typeface="BiauKai"/>
                <a:ea typeface="BiauKai"/>
                <a:cs typeface="BiauKai"/>
                <a:sym typeface="BiauKai"/>
              </a:rPr>
              <a:t>3.資料處理</a:t>
            </a:r>
            <a:endParaRPr/>
          </a:p>
        </p:txBody>
      </p:sp>
      <p:sp>
        <p:nvSpPr>
          <p:cNvPr id="153" name="Google Shape;153;p15"/>
          <p:cNvSpPr txBox="1"/>
          <p:nvPr/>
        </p:nvSpPr>
        <p:spPr>
          <a:xfrm>
            <a:off x="3937000" y="1720850"/>
            <a:ext cx="4267200" cy="85725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FFFF"/>
              </a:buClr>
              <a:buSzPts val="4100"/>
              <a:buFont typeface="BiauKai"/>
              <a:buNone/>
            </a:pPr>
            <a:r>
              <a:rPr lang="en-US" sz="4100" u="none">
                <a:solidFill>
                  <a:srgbClr val="FFFFFF"/>
                </a:solidFill>
                <a:latin typeface="BiauKai"/>
                <a:ea typeface="BiauKai"/>
                <a:cs typeface="BiauKai"/>
                <a:sym typeface="BiauKai"/>
              </a:rPr>
              <a:t>請提出幾個假設或推理來分析病人狀況</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75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75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57" name="Shape 157"/>
        <p:cNvGrpSpPr/>
        <p:nvPr/>
      </p:nvGrpSpPr>
      <p:grpSpPr>
        <a:xfrm>
          <a:off x="0" y="0"/>
          <a:ext cx="0" cy="0"/>
          <a:chOff x="0" y="0"/>
          <a:chExt cx="0" cy="0"/>
        </a:xfrm>
      </p:grpSpPr>
      <p:grpSp>
        <p:nvGrpSpPr>
          <p:cNvPr id="158" name="Google Shape;158;p16"/>
          <p:cNvGrpSpPr/>
          <p:nvPr/>
        </p:nvGrpSpPr>
        <p:grpSpPr>
          <a:xfrm>
            <a:off x="746125" y="457200"/>
            <a:ext cx="4414837" cy="469900"/>
            <a:chOff x="0" y="0"/>
            <a:chExt cx="5886671" cy="625183"/>
          </a:xfrm>
        </p:grpSpPr>
        <p:grpSp>
          <p:nvGrpSpPr>
            <p:cNvPr id="159" name="Google Shape;159;p16"/>
            <p:cNvGrpSpPr/>
            <p:nvPr/>
          </p:nvGrpSpPr>
          <p:grpSpPr>
            <a:xfrm>
              <a:off x="0" y="129818"/>
              <a:ext cx="5886671" cy="495365"/>
              <a:chOff x="0" y="0"/>
              <a:chExt cx="5886671" cy="495365"/>
            </a:xfrm>
          </p:grpSpPr>
          <p:sp>
            <p:nvSpPr>
              <p:cNvPr id="160" name="Google Shape;160;p16"/>
              <p:cNvSpPr/>
              <p:nvPr/>
            </p:nvSpPr>
            <p:spPr>
              <a:xfrm>
                <a:off x="5093277" y="0"/>
                <a:ext cx="793394" cy="459363"/>
              </a:xfrm>
              <a:custGeom>
                <a:rect b="b" l="l" r="r" t="t"/>
                <a:pathLst>
                  <a:path extrusionOk="0" h="63"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61" name="Google Shape;161;p16"/>
              <p:cNvSpPr/>
              <p:nvPr/>
            </p:nvSpPr>
            <p:spPr>
              <a:xfrm>
                <a:off x="0" y="94249"/>
                <a:ext cx="5024077" cy="401116"/>
              </a:xfrm>
              <a:custGeom>
                <a:rect b="b" l="l" r="r" t="t"/>
                <a:pathLst>
                  <a:path extrusionOk="0" h="401116" w="4904398">
                    <a:moveTo>
                      <a:pt x="391353" y="0"/>
                    </a:moveTo>
                    <a:cubicBezTo>
                      <a:pt x="-226127" y="38897"/>
                      <a:pt x="-86259" y="411428"/>
                      <a:pt x="623492" y="400898"/>
                    </a:cubicBezTo>
                    <a:lnTo>
                      <a:pt x="4904398" y="322224"/>
                    </a:lnTo>
                  </a:path>
                </a:pathLst>
              </a:custGeom>
              <a:noFill/>
              <a:ln cap="rnd" cmpd="sng" w="254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62" name="Google Shape;162;p16"/>
            <p:cNvSpPr txBox="1"/>
            <p:nvPr/>
          </p:nvSpPr>
          <p:spPr>
            <a:xfrm>
              <a:off x="601050" y="0"/>
              <a:ext cx="184731" cy="5847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163" name="Google Shape;163;p16"/>
          <p:cNvGrpSpPr/>
          <p:nvPr/>
        </p:nvGrpSpPr>
        <p:grpSpPr>
          <a:xfrm>
            <a:off x="1101725" y="2460625"/>
            <a:ext cx="1597025" cy="1752600"/>
            <a:chOff x="0" y="0"/>
            <a:chExt cx="1140" cy="1251"/>
          </a:xfrm>
        </p:grpSpPr>
        <p:sp>
          <p:nvSpPr>
            <p:cNvPr id="164" name="Google Shape;164;p16"/>
            <p:cNvSpPr/>
            <p:nvPr/>
          </p:nvSpPr>
          <p:spPr>
            <a:xfrm>
              <a:off x="106" y="84"/>
              <a:ext cx="708" cy="1158"/>
            </a:xfrm>
            <a:custGeom>
              <a:rect b="b" l="l" r="r" t="t"/>
              <a:pathLst>
                <a:path extrusionOk="0" h="263" w="161">
                  <a:moveTo>
                    <a:pt x="66" y="7"/>
                  </a:moveTo>
                  <a:cubicBezTo>
                    <a:pt x="35" y="71"/>
                    <a:pt x="19" y="141"/>
                    <a:pt x="1" y="209"/>
                  </a:cubicBezTo>
                  <a:cubicBezTo>
                    <a:pt x="0" y="211"/>
                    <a:pt x="1" y="214"/>
                    <a:pt x="3" y="215"/>
                  </a:cubicBezTo>
                  <a:cubicBezTo>
                    <a:pt x="47" y="242"/>
                    <a:pt x="101" y="251"/>
                    <a:pt x="150" y="262"/>
                  </a:cubicBezTo>
                  <a:cubicBezTo>
                    <a:pt x="158" y="263"/>
                    <a:pt x="161" y="252"/>
                    <a:pt x="154" y="250"/>
                  </a:cubicBezTo>
                  <a:cubicBezTo>
                    <a:pt x="106" y="240"/>
                    <a:pt x="52" y="231"/>
                    <a:pt x="9" y="205"/>
                  </a:cubicBezTo>
                  <a:cubicBezTo>
                    <a:pt x="10" y="207"/>
                    <a:pt x="11" y="210"/>
                    <a:pt x="12" y="212"/>
                  </a:cubicBezTo>
                  <a:cubicBezTo>
                    <a:pt x="31" y="145"/>
                    <a:pt x="46" y="76"/>
                    <a:pt x="76" y="13"/>
                  </a:cubicBezTo>
                  <a:cubicBezTo>
                    <a:pt x="80" y="7"/>
                    <a:pt x="69" y="0"/>
                    <a:pt x="66" y="7"/>
                  </a:cubicBezTo>
                  <a:close/>
                </a:path>
              </a:pathLst>
            </a:custGeom>
            <a:gradFill>
              <a:gsLst>
                <a:gs pos="0">
                  <a:srgbClr val="C2EAEF"/>
                </a:gs>
                <a:gs pos="50000">
                  <a:srgbClr val="B4E3EA"/>
                </a:gs>
                <a:gs pos="100000">
                  <a:srgbClr val="A8E2E9"/>
                </a:gs>
              </a:gsLst>
              <a:lin ang="5400000" scaled="0"/>
            </a:gradFill>
            <a:ln cap="flat" cmpd="sng" w="9525">
              <a:solidFill>
                <a:srgbClr val="81D4D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65" name="Google Shape;165;p16"/>
            <p:cNvSpPr/>
            <p:nvPr/>
          </p:nvSpPr>
          <p:spPr>
            <a:xfrm>
              <a:off x="379" y="66"/>
              <a:ext cx="761" cy="1185"/>
            </a:xfrm>
            <a:custGeom>
              <a:rect b="b" l="l" r="r" t="t"/>
              <a:pathLst>
                <a:path extrusionOk="0" h="269" w="173">
                  <a:moveTo>
                    <a:pt x="11" y="20"/>
                  </a:moveTo>
                  <a:cubicBezTo>
                    <a:pt x="63" y="12"/>
                    <a:pt x="116" y="38"/>
                    <a:pt x="164" y="55"/>
                  </a:cubicBezTo>
                  <a:cubicBezTo>
                    <a:pt x="163" y="52"/>
                    <a:pt x="162" y="50"/>
                    <a:pt x="160" y="47"/>
                  </a:cubicBezTo>
                  <a:cubicBezTo>
                    <a:pt x="144" y="121"/>
                    <a:pt x="113" y="189"/>
                    <a:pt x="86" y="259"/>
                  </a:cubicBezTo>
                  <a:cubicBezTo>
                    <a:pt x="83" y="266"/>
                    <a:pt x="95" y="269"/>
                    <a:pt x="97" y="262"/>
                  </a:cubicBezTo>
                  <a:cubicBezTo>
                    <a:pt x="124" y="192"/>
                    <a:pt x="155" y="124"/>
                    <a:pt x="172" y="51"/>
                  </a:cubicBezTo>
                  <a:cubicBezTo>
                    <a:pt x="173" y="47"/>
                    <a:pt x="171" y="44"/>
                    <a:pt x="168" y="43"/>
                  </a:cubicBezTo>
                  <a:cubicBezTo>
                    <a:pt x="116" y="26"/>
                    <a:pt x="63" y="0"/>
                    <a:pt x="8" y="9"/>
                  </a:cubicBezTo>
                  <a:cubicBezTo>
                    <a:pt x="0" y="10"/>
                    <a:pt x="3" y="21"/>
                    <a:pt x="11" y="20"/>
                  </a:cubicBezTo>
                  <a:close/>
                </a:path>
              </a:pathLst>
            </a:custGeom>
            <a:gradFill>
              <a:gsLst>
                <a:gs pos="0">
                  <a:srgbClr val="C2EAEF"/>
                </a:gs>
                <a:gs pos="50000">
                  <a:srgbClr val="B4E3EA"/>
                </a:gs>
                <a:gs pos="100000">
                  <a:srgbClr val="A8E2E9"/>
                </a:gs>
              </a:gsLst>
              <a:lin ang="5400000" scaled="0"/>
            </a:gradFill>
            <a:ln cap="flat" cmpd="sng" w="9525">
              <a:solidFill>
                <a:srgbClr val="81D4D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66" name="Google Shape;166;p16"/>
            <p:cNvSpPr/>
            <p:nvPr/>
          </p:nvSpPr>
          <p:spPr>
            <a:xfrm>
              <a:off x="0" y="0"/>
              <a:ext cx="484" cy="1053"/>
            </a:xfrm>
            <a:custGeom>
              <a:rect b="b" l="l" r="r" t="t"/>
              <a:pathLst>
                <a:path extrusionOk="0" h="239" w="110">
                  <a:moveTo>
                    <a:pt x="94" y="26"/>
                  </a:moveTo>
                  <a:cubicBezTo>
                    <a:pt x="26" y="0"/>
                    <a:pt x="62" y="123"/>
                    <a:pt x="107" y="74"/>
                  </a:cubicBezTo>
                  <a:cubicBezTo>
                    <a:pt x="109" y="72"/>
                    <a:pt x="110" y="69"/>
                    <a:pt x="108" y="67"/>
                  </a:cubicBezTo>
                  <a:cubicBezTo>
                    <a:pt x="95" y="49"/>
                    <a:pt x="54" y="40"/>
                    <a:pt x="48" y="69"/>
                  </a:cubicBezTo>
                  <a:cubicBezTo>
                    <a:pt x="42" y="99"/>
                    <a:pt x="74" y="124"/>
                    <a:pt x="102" y="115"/>
                  </a:cubicBezTo>
                  <a:cubicBezTo>
                    <a:pt x="106" y="114"/>
                    <a:pt x="109" y="108"/>
                    <a:pt x="105" y="105"/>
                  </a:cubicBezTo>
                  <a:cubicBezTo>
                    <a:pt x="85" y="89"/>
                    <a:pt x="39" y="81"/>
                    <a:pt x="34" y="116"/>
                  </a:cubicBezTo>
                  <a:cubicBezTo>
                    <a:pt x="29" y="144"/>
                    <a:pt x="60" y="169"/>
                    <a:pt x="84" y="150"/>
                  </a:cubicBezTo>
                  <a:cubicBezTo>
                    <a:pt x="86" y="148"/>
                    <a:pt x="86" y="144"/>
                    <a:pt x="84" y="142"/>
                  </a:cubicBezTo>
                  <a:cubicBezTo>
                    <a:pt x="67" y="126"/>
                    <a:pt x="40" y="111"/>
                    <a:pt x="28" y="139"/>
                  </a:cubicBezTo>
                  <a:cubicBezTo>
                    <a:pt x="20" y="157"/>
                    <a:pt x="20" y="189"/>
                    <a:pt x="37" y="202"/>
                  </a:cubicBezTo>
                  <a:cubicBezTo>
                    <a:pt x="44" y="207"/>
                    <a:pt x="55" y="207"/>
                    <a:pt x="62" y="201"/>
                  </a:cubicBezTo>
                  <a:cubicBezTo>
                    <a:pt x="75" y="191"/>
                    <a:pt x="63" y="178"/>
                    <a:pt x="51" y="173"/>
                  </a:cubicBezTo>
                  <a:cubicBezTo>
                    <a:pt x="35" y="166"/>
                    <a:pt x="20" y="171"/>
                    <a:pt x="11" y="186"/>
                  </a:cubicBezTo>
                  <a:cubicBezTo>
                    <a:pt x="0" y="203"/>
                    <a:pt x="13" y="225"/>
                    <a:pt x="27" y="234"/>
                  </a:cubicBezTo>
                  <a:cubicBezTo>
                    <a:pt x="34" y="239"/>
                    <a:pt x="40" y="228"/>
                    <a:pt x="33" y="224"/>
                  </a:cubicBezTo>
                  <a:cubicBezTo>
                    <a:pt x="19" y="214"/>
                    <a:pt x="11" y="183"/>
                    <a:pt x="37" y="182"/>
                  </a:cubicBezTo>
                  <a:cubicBezTo>
                    <a:pt x="42" y="182"/>
                    <a:pt x="47" y="184"/>
                    <a:pt x="52" y="187"/>
                  </a:cubicBezTo>
                  <a:cubicBezTo>
                    <a:pt x="61" y="192"/>
                    <a:pt x="49" y="194"/>
                    <a:pt x="48" y="194"/>
                  </a:cubicBezTo>
                  <a:cubicBezTo>
                    <a:pt x="38" y="194"/>
                    <a:pt x="36" y="175"/>
                    <a:pt x="35" y="168"/>
                  </a:cubicBezTo>
                  <a:cubicBezTo>
                    <a:pt x="34" y="158"/>
                    <a:pt x="36" y="148"/>
                    <a:pt x="41" y="139"/>
                  </a:cubicBezTo>
                  <a:cubicBezTo>
                    <a:pt x="50" y="125"/>
                    <a:pt x="68" y="144"/>
                    <a:pt x="75" y="150"/>
                  </a:cubicBezTo>
                  <a:cubicBezTo>
                    <a:pt x="75" y="148"/>
                    <a:pt x="75" y="145"/>
                    <a:pt x="75" y="142"/>
                  </a:cubicBezTo>
                  <a:cubicBezTo>
                    <a:pt x="55" y="158"/>
                    <a:pt x="34" y="119"/>
                    <a:pt x="54" y="106"/>
                  </a:cubicBezTo>
                  <a:cubicBezTo>
                    <a:pt x="66" y="98"/>
                    <a:pt x="86" y="105"/>
                    <a:pt x="96" y="114"/>
                  </a:cubicBezTo>
                  <a:cubicBezTo>
                    <a:pt x="97" y="110"/>
                    <a:pt x="98" y="107"/>
                    <a:pt x="99" y="104"/>
                  </a:cubicBezTo>
                  <a:cubicBezTo>
                    <a:pt x="83" y="109"/>
                    <a:pt x="65" y="99"/>
                    <a:pt x="59" y="83"/>
                  </a:cubicBezTo>
                  <a:cubicBezTo>
                    <a:pt x="50" y="58"/>
                    <a:pt x="88" y="59"/>
                    <a:pt x="98" y="73"/>
                  </a:cubicBezTo>
                  <a:cubicBezTo>
                    <a:pt x="98" y="70"/>
                    <a:pt x="98" y="68"/>
                    <a:pt x="99" y="65"/>
                  </a:cubicBezTo>
                  <a:cubicBezTo>
                    <a:pt x="72" y="94"/>
                    <a:pt x="47" y="21"/>
                    <a:pt x="90" y="38"/>
                  </a:cubicBezTo>
                  <a:cubicBezTo>
                    <a:pt x="98" y="41"/>
                    <a:pt x="101" y="29"/>
                    <a:pt x="94" y="26"/>
                  </a:cubicBezTo>
                  <a:close/>
                </a:path>
              </a:pathLst>
            </a:custGeom>
            <a:gradFill>
              <a:gsLst>
                <a:gs pos="0">
                  <a:srgbClr val="C2EAEF"/>
                </a:gs>
                <a:gs pos="50000">
                  <a:srgbClr val="B4E3EA"/>
                </a:gs>
                <a:gs pos="100000">
                  <a:srgbClr val="A8E2E9"/>
                </a:gs>
              </a:gsLst>
              <a:lin ang="5400000" scaled="0"/>
            </a:gradFill>
            <a:ln cap="flat" cmpd="sng" w="9525">
              <a:solidFill>
                <a:srgbClr val="81D4D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67" name="Google Shape;167;p16"/>
            <p:cNvSpPr/>
            <p:nvPr/>
          </p:nvSpPr>
          <p:spPr>
            <a:xfrm>
              <a:off x="528" y="366"/>
              <a:ext cx="304" cy="255"/>
            </a:xfrm>
            <a:custGeom>
              <a:rect b="b" l="l" r="r" t="t"/>
              <a:pathLst>
                <a:path extrusionOk="0" h="58" w="69">
                  <a:moveTo>
                    <a:pt x="18" y="6"/>
                  </a:moveTo>
                  <a:cubicBezTo>
                    <a:pt x="12" y="15"/>
                    <a:pt x="7" y="23"/>
                    <a:pt x="2" y="32"/>
                  </a:cubicBezTo>
                  <a:cubicBezTo>
                    <a:pt x="0" y="36"/>
                    <a:pt x="3" y="43"/>
                    <a:pt x="9" y="40"/>
                  </a:cubicBezTo>
                  <a:cubicBezTo>
                    <a:pt x="19" y="36"/>
                    <a:pt x="28" y="30"/>
                    <a:pt x="38" y="26"/>
                  </a:cubicBezTo>
                  <a:cubicBezTo>
                    <a:pt x="36" y="23"/>
                    <a:pt x="33" y="21"/>
                    <a:pt x="31" y="18"/>
                  </a:cubicBezTo>
                  <a:cubicBezTo>
                    <a:pt x="28" y="26"/>
                    <a:pt x="29" y="33"/>
                    <a:pt x="26" y="41"/>
                  </a:cubicBezTo>
                  <a:cubicBezTo>
                    <a:pt x="25" y="45"/>
                    <a:pt x="30" y="49"/>
                    <a:pt x="34" y="48"/>
                  </a:cubicBezTo>
                  <a:cubicBezTo>
                    <a:pt x="46" y="44"/>
                    <a:pt x="56" y="36"/>
                    <a:pt x="66" y="28"/>
                  </a:cubicBezTo>
                  <a:cubicBezTo>
                    <a:pt x="62" y="26"/>
                    <a:pt x="59" y="24"/>
                    <a:pt x="56" y="22"/>
                  </a:cubicBezTo>
                  <a:cubicBezTo>
                    <a:pt x="54" y="31"/>
                    <a:pt x="53" y="41"/>
                    <a:pt x="53" y="51"/>
                  </a:cubicBezTo>
                  <a:cubicBezTo>
                    <a:pt x="53" y="58"/>
                    <a:pt x="65" y="58"/>
                    <a:pt x="65" y="51"/>
                  </a:cubicBezTo>
                  <a:cubicBezTo>
                    <a:pt x="65" y="42"/>
                    <a:pt x="65" y="33"/>
                    <a:pt x="67" y="25"/>
                  </a:cubicBezTo>
                  <a:cubicBezTo>
                    <a:pt x="69" y="19"/>
                    <a:pt x="62" y="15"/>
                    <a:pt x="57" y="19"/>
                  </a:cubicBezTo>
                  <a:cubicBezTo>
                    <a:pt x="49" y="26"/>
                    <a:pt x="41" y="33"/>
                    <a:pt x="31" y="36"/>
                  </a:cubicBezTo>
                  <a:cubicBezTo>
                    <a:pt x="33" y="39"/>
                    <a:pt x="36" y="41"/>
                    <a:pt x="38" y="44"/>
                  </a:cubicBezTo>
                  <a:cubicBezTo>
                    <a:pt x="41" y="37"/>
                    <a:pt x="40" y="29"/>
                    <a:pt x="42" y="21"/>
                  </a:cubicBezTo>
                  <a:cubicBezTo>
                    <a:pt x="44" y="17"/>
                    <a:pt x="39" y="12"/>
                    <a:pt x="35" y="14"/>
                  </a:cubicBezTo>
                  <a:cubicBezTo>
                    <a:pt x="25" y="18"/>
                    <a:pt x="16" y="25"/>
                    <a:pt x="6" y="29"/>
                  </a:cubicBezTo>
                  <a:cubicBezTo>
                    <a:pt x="8" y="32"/>
                    <a:pt x="10" y="35"/>
                    <a:pt x="12" y="38"/>
                  </a:cubicBezTo>
                  <a:cubicBezTo>
                    <a:pt x="17" y="29"/>
                    <a:pt x="22" y="21"/>
                    <a:pt x="28" y="13"/>
                  </a:cubicBezTo>
                  <a:cubicBezTo>
                    <a:pt x="33" y="6"/>
                    <a:pt x="22" y="0"/>
                    <a:pt x="18" y="6"/>
                  </a:cubicBezTo>
                  <a:close/>
                </a:path>
              </a:pathLst>
            </a:custGeom>
            <a:gradFill>
              <a:gsLst>
                <a:gs pos="0">
                  <a:srgbClr val="C2EAEF"/>
                </a:gs>
                <a:gs pos="50000">
                  <a:srgbClr val="B4E3EA"/>
                </a:gs>
                <a:gs pos="100000">
                  <a:srgbClr val="A8E2E9"/>
                </a:gs>
              </a:gsLst>
              <a:lin ang="5400000" scaled="0"/>
            </a:gradFill>
            <a:ln cap="flat" cmpd="sng" w="9525">
              <a:solidFill>
                <a:srgbClr val="81D4D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68" name="Google Shape;168;p16"/>
            <p:cNvSpPr/>
            <p:nvPr/>
          </p:nvSpPr>
          <p:spPr>
            <a:xfrm>
              <a:off x="458" y="621"/>
              <a:ext cx="308" cy="132"/>
            </a:xfrm>
            <a:custGeom>
              <a:rect b="b" l="l" r="r" t="t"/>
              <a:pathLst>
                <a:path extrusionOk="0" h="30" w="70">
                  <a:moveTo>
                    <a:pt x="7" y="14"/>
                  </a:moveTo>
                  <a:cubicBezTo>
                    <a:pt x="24" y="20"/>
                    <a:pt x="42" y="24"/>
                    <a:pt x="59" y="28"/>
                  </a:cubicBezTo>
                  <a:cubicBezTo>
                    <a:pt x="67" y="30"/>
                    <a:pt x="70" y="19"/>
                    <a:pt x="62" y="17"/>
                  </a:cubicBezTo>
                  <a:cubicBezTo>
                    <a:pt x="45" y="13"/>
                    <a:pt x="27" y="9"/>
                    <a:pt x="10" y="3"/>
                  </a:cubicBezTo>
                  <a:cubicBezTo>
                    <a:pt x="3" y="0"/>
                    <a:pt x="0" y="12"/>
                    <a:pt x="7" y="14"/>
                  </a:cubicBezTo>
                  <a:close/>
                </a:path>
              </a:pathLst>
            </a:custGeom>
            <a:gradFill>
              <a:gsLst>
                <a:gs pos="0">
                  <a:srgbClr val="C2EAEF"/>
                </a:gs>
                <a:gs pos="50000">
                  <a:srgbClr val="B4E3EA"/>
                </a:gs>
                <a:gs pos="100000">
                  <a:srgbClr val="A8E2E9"/>
                </a:gs>
              </a:gsLst>
              <a:lin ang="5400000" scaled="0"/>
            </a:gradFill>
            <a:ln cap="flat" cmpd="sng" w="9525">
              <a:solidFill>
                <a:srgbClr val="81D4D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69" name="Google Shape;169;p16"/>
            <p:cNvSpPr/>
            <p:nvPr/>
          </p:nvSpPr>
          <p:spPr>
            <a:xfrm>
              <a:off x="431" y="744"/>
              <a:ext cx="278" cy="132"/>
            </a:xfrm>
            <a:custGeom>
              <a:rect b="b" l="l" r="r" t="t"/>
              <a:pathLst>
                <a:path extrusionOk="0" h="30" w="63">
                  <a:moveTo>
                    <a:pt x="6" y="14"/>
                  </a:moveTo>
                  <a:cubicBezTo>
                    <a:pt x="21" y="22"/>
                    <a:pt x="37" y="22"/>
                    <a:pt x="53" y="27"/>
                  </a:cubicBezTo>
                  <a:cubicBezTo>
                    <a:pt x="60" y="30"/>
                    <a:pt x="63" y="18"/>
                    <a:pt x="56" y="16"/>
                  </a:cubicBezTo>
                  <a:cubicBezTo>
                    <a:pt x="42" y="11"/>
                    <a:pt x="26" y="11"/>
                    <a:pt x="12" y="3"/>
                  </a:cubicBezTo>
                  <a:cubicBezTo>
                    <a:pt x="6" y="0"/>
                    <a:pt x="0" y="10"/>
                    <a:pt x="6" y="14"/>
                  </a:cubicBezTo>
                  <a:close/>
                </a:path>
              </a:pathLst>
            </a:custGeom>
            <a:gradFill>
              <a:gsLst>
                <a:gs pos="0">
                  <a:srgbClr val="C2EAEF"/>
                </a:gs>
                <a:gs pos="50000">
                  <a:srgbClr val="B4E3EA"/>
                </a:gs>
                <a:gs pos="100000">
                  <a:srgbClr val="A8E2E9"/>
                </a:gs>
              </a:gsLst>
              <a:lin ang="5400000" scaled="0"/>
            </a:gradFill>
            <a:ln cap="flat" cmpd="sng" w="9525">
              <a:solidFill>
                <a:srgbClr val="81D4DE"/>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70" name="Google Shape;170;p16"/>
          <p:cNvSpPr/>
          <p:nvPr/>
        </p:nvSpPr>
        <p:spPr>
          <a:xfrm>
            <a:off x="3560762" y="1466850"/>
            <a:ext cx="4421187" cy="2468562"/>
          </a:xfrm>
          <a:custGeom>
            <a:rect b="b" l="l" r="r" t="t"/>
            <a:pathLst>
              <a:path extrusionOk="0" h="3030686" w="6445028">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cap="rnd" cmpd="sng" w="285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71" name="Google Shape;171;p16"/>
          <p:cNvSpPr txBox="1"/>
          <p:nvPr/>
        </p:nvSpPr>
        <p:spPr>
          <a:xfrm>
            <a:off x="2154237" y="138112"/>
            <a:ext cx="1930400" cy="762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4500"/>
              <a:buFont typeface="BiauKai"/>
              <a:buNone/>
            </a:pPr>
            <a:r>
              <a:rPr lang="en-US" sz="4500" u="none">
                <a:solidFill>
                  <a:srgbClr val="FFFFFF"/>
                </a:solidFill>
                <a:latin typeface="BiauKai"/>
                <a:ea typeface="BiauKai"/>
                <a:cs typeface="BiauKai"/>
                <a:sym typeface="BiauKai"/>
              </a:rPr>
              <a:t>4.決策</a:t>
            </a:r>
            <a:endParaRPr/>
          </a:p>
        </p:txBody>
      </p:sp>
      <p:sp>
        <p:nvSpPr>
          <p:cNvPr id="172" name="Google Shape;172;p16"/>
          <p:cNvSpPr txBox="1"/>
          <p:nvPr/>
        </p:nvSpPr>
        <p:spPr>
          <a:xfrm>
            <a:off x="3956050" y="1852612"/>
            <a:ext cx="3629025" cy="1236662"/>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FFFF"/>
              </a:buClr>
              <a:buSzPts val="5400"/>
              <a:buFont typeface="BiauKai"/>
              <a:buNone/>
            </a:pPr>
            <a:r>
              <a:rPr lang="en-US" sz="5400" u="none">
                <a:solidFill>
                  <a:srgbClr val="FFFFFF"/>
                </a:solidFill>
                <a:latin typeface="BiauKai"/>
                <a:ea typeface="BiauKai"/>
                <a:cs typeface="BiauKai"/>
                <a:sym typeface="BiauKai"/>
              </a:rPr>
              <a:t>列出個案的健康問題</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6" name="Shape 176"/>
        <p:cNvGrpSpPr/>
        <p:nvPr/>
      </p:nvGrpSpPr>
      <p:grpSpPr>
        <a:xfrm>
          <a:off x="0" y="0"/>
          <a:ext cx="0" cy="0"/>
          <a:chOff x="0" y="0"/>
          <a:chExt cx="0" cy="0"/>
        </a:xfrm>
      </p:grpSpPr>
      <p:grpSp>
        <p:nvGrpSpPr>
          <p:cNvPr id="177" name="Google Shape;177;p17"/>
          <p:cNvGrpSpPr/>
          <p:nvPr/>
        </p:nvGrpSpPr>
        <p:grpSpPr>
          <a:xfrm>
            <a:off x="746125" y="457200"/>
            <a:ext cx="4414837" cy="469900"/>
            <a:chOff x="0" y="0"/>
            <a:chExt cx="5886671" cy="625183"/>
          </a:xfrm>
        </p:grpSpPr>
        <p:grpSp>
          <p:nvGrpSpPr>
            <p:cNvPr id="178" name="Google Shape;178;p17"/>
            <p:cNvGrpSpPr/>
            <p:nvPr/>
          </p:nvGrpSpPr>
          <p:grpSpPr>
            <a:xfrm>
              <a:off x="0" y="129818"/>
              <a:ext cx="5886671" cy="495365"/>
              <a:chOff x="0" y="0"/>
              <a:chExt cx="5886671" cy="495365"/>
            </a:xfrm>
          </p:grpSpPr>
          <p:sp>
            <p:nvSpPr>
              <p:cNvPr id="179" name="Google Shape;179;p17"/>
              <p:cNvSpPr/>
              <p:nvPr/>
            </p:nvSpPr>
            <p:spPr>
              <a:xfrm>
                <a:off x="5093277" y="0"/>
                <a:ext cx="793394" cy="459363"/>
              </a:xfrm>
              <a:custGeom>
                <a:rect b="b" l="l" r="r" t="t"/>
                <a:pathLst>
                  <a:path extrusionOk="0" h="63"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80" name="Google Shape;180;p17"/>
              <p:cNvSpPr/>
              <p:nvPr/>
            </p:nvSpPr>
            <p:spPr>
              <a:xfrm>
                <a:off x="0" y="94249"/>
                <a:ext cx="5024077" cy="401116"/>
              </a:xfrm>
              <a:custGeom>
                <a:rect b="b" l="l" r="r" t="t"/>
                <a:pathLst>
                  <a:path extrusionOk="0" h="401116" w="4904398">
                    <a:moveTo>
                      <a:pt x="391353" y="0"/>
                    </a:moveTo>
                    <a:cubicBezTo>
                      <a:pt x="-226127" y="38897"/>
                      <a:pt x="-86259" y="411428"/>
                      <a:pt x="623492" y="400898"/>
                    </a:cubicBezTo>
                    <a:lnTo>
                      <a:pt x="4904398" y="322224"/>
                    </a:lnTo>
                  </a:path>
                </a:pathLst>
              </a:custGeom>
              <a:noFill/>
              <a:ln cap="rnd" cmpd="sng" w="254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81" name="Google Shape;181;p17"/>
            <p:cNvSpPr txBox="1"/>
            <p:nvPr/>
          </p:nvSpPr>
          <p:spPr>
            <a:xfrm>
              <a:off x="601050" y="0"/>
              <a:ext cx="184731" cy="58477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182" name="Google Shape;182;p17"/>
          <p:cNvGrpSpPr/>
          <p:nvPr/>
        </p:nvGrpSpPr>
        <p:grpSpPr>
          <a:xfrm>
            <a:off x="1101725" y="2460625"/>
            <a:ext cx="1597025" cy="1752600"/>
            <a:chOff x="0" y="0"/>
            <a:chExt cx="1140" cy="1251"/>
          </a:xfrm>
        </p:grpSpPr>
        <p:sp>
          <p:nvSpPr>
            <p:cNvPr id="183" name="Google Shape;183;p17"/>
            <p:cNvSpPr/>
            <p:nvPr/>
          </p:nvSpPr>
          <p:spPr>
            <a:xfrm>
              <a:off x="106" y="84"/>
              <a:ext cx="708" cy="1158"/>
            </a:xfrm>
            <a:custGeom>
              <a:rect b="b" l="l" r="r" t="t"/>
              <a:pathLst>
                <a:path extrusionOk="0" h="263" w="161">
                  <a:moveTo>
                    <a:pt x="66" y="7"/>
                  </a:moveTo>
                  <a:cubicBezTo>
                    <a:pt x="35" y="71"/>
                    <a:pt x="19" y="141"/>
                    <a:pt x="1" y="209"/>
                  </a:cubicBezTo>
                  <a:cubicBezTo>
                    <a:pt x="0" y="211"/>
                    <a:pt x="1" y="214"/>
                    <a:pt x="3" y="215"/>
                  </a:cubicBezTo>
                  <a:cubicBezTo>
                    <a:pt x="47" y="242"/>
                    <a:pt x="101" y="251"/>
                    <a:pt x="150" y="262"/>
                  </a:cubicBezTo>
                  <a:cubicBezTo>
                    <a:pt x="158" y="263"/>
                    <a:pt x="161" y="252"/>
                    <a:pt x="154" y="250"/>
                  </a:cubicBezTo>
                  <a:cubicBezTo>
                    <a:pt x="106" y="240"/>
                    <a:pt x="52" y="231"/>
                    <a:pt x="9" y="205"/>
                  </a:cubicBezTo>
                  <a:cubicBezTo>
                    <a:pt x="10" y="207"/>
                    <a:pt x="11" y="210"/>
                    <a:pt x="12" y="212"/>
                  </a:cubicBezTo>
                  <a:cubicBezTo>
                    <a:pt x="31" y="145"/>
                    <a:pt x="46" y="76"/>
                    <a:pt x="76" y="13"/>
                  </a:cubicBezTo>
                  <a:cubicBezTo>
                    <a:pt x="80" y="7"/>
                    <a:pt x="69" y="0"/>
                    <a:pt x="66" y="7"/>
                  </a:cubicBezTo>
                  <a:close/>
                </a:path>
              </a:pathLst>
            </a:custGeom>
            <a:solidFill>
              <a:srgbClr val="EC6E6E"/>
            </a:solidFill>
            <a:ln cap="flat" cmpd="sng" w="12700">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84" name="Google Shape;184;p17"/>
            <p:cNvSpPr/>
            <p:nvPr/>
          </p:nvSpPr>
          <p:spPr>
            <a:xfrm>
              <a:off x="379" y="66"/>
              <a:ext cx="761" cy="1185"/>
            </a:xfrm>
            <a:custGeom>
              <a:rect b="b" l="l" r="r" t="t"/>
              <a:pathLst>
                <a:path extrusionOk="0" h="269" w="173">
                  <a:moveTo>
                    <a:pt x="11" y="20"/>
                  </a:moveTo>
                  <a:cubicBezTo>
                    <a:pt x="63" y="12"/>
                    <a:pt x="116" y="38"/>
                    <a:pt x="164" y="55"/>
                  </a:cubicBezTo>
                  <a:cubicBezTo>
                    <a:pt x="163" y="52"/>
                    <a:pt x="162" y="50"/>
                    <a:pt x="160" y="47"/>
                  </a:cubicBezTo>
                  <a:cubicBezTo>
                    <a:pt x="144" y="121"/>
                    <a:pt x="113" y="189"/>
                    <a:pt x="86" y="259"/>
                  </a:cubicBezTo>
                  <a:cubicBezTo>
                    <a:pt x="83" y="266"/>
                    <a:pt x="95" y="269"/>
                    <a:pt x="97" y="262"/>
                  </a:cubicBezTo>
                  <a:cubicBezTo>
                    <a:pt x="124" y="192"/>
                    <a:pt x="155" y="124"/>
                    <a:pt x="172" y="51"/>
                  </a:cubicBezTo>
                  <a:cubicBezTo>
                    <a:pt x="173" y="47"/>
                    <a:pt x="171" y="44"/>
                    <a:pt x="168" y="43"/>
                  </a:cubicBezTo>
                  <a:cubicBezTo>
                    <a:pt x="116" y="26"/>
                    <a:pt x="63" y="0"/>
                    <a:pt x="8" y="9"/>
                  </a:cubicBezTo>
                  <a:cubicBezTo>
                    <a:pt x="0" y="10"/>
                    <a:pt x="3" y="21"/>
                    <a:pt x="11" y="20"/>
                  </a:cubicBezTo>
                  <a:close/>
                </a:path>
              </a:pathLst>
            </a:custGeom>
            <a:solidFill>
              <a:srgbClr val="EC6E6E"/>
            </a:solidFill>
            <a:ln cap="flat" cmpd="sng" w="12700">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85" name="Google Shape;185;p17"/>
            <p:cNvSpPr/>
            <p:nvPr/>
          </p:nvSpPr>
          <p:spPr>
            <a:xfrm>
              <a:off x="0" y="0"/>
              <a:ext cx="484" cy="1053"/>
            </a:xfrm>
            <a:custGeom>
              <a:rect b="b" l="l" r="r" t="t"/>
              <a:pathLst>
                <a:path extrusionOk="0" h="239" w="110">
                  <a:moveTo>
                    <a:pt x="94" y="26"/>
                  </a:moveTo>
                  <a:cubicBezTo>
                    <a:pt x="26" y="0"/>
                    <a:pt x="62" y="123"/>
                    <a:pt x="107" y="74"/>
                  </a:cubicBezTo>
                  <a:cubicBezTo>
                    <a:pt x="109" y="72"/>
                    <a:pt x="110" y="69"/>
                    <a:pt x="108" y="67"/>
                  </a:cubicBezTo>
                  <a:cubicBezTo>
                    <a:pt x="95" y="49"/>
                    <a:pt x="54" y="40"/>
                    <a:pt x="48" y="69"/>
                  </a:cubicBezTo>
                  <a:cubicBezTo>
                    <a:pt x="42" y="99"/>
                    <a:pt x="74" y="124"/>
                    <a:pt x="102" y="115"/>
                  </a:cubicBezTo>
                  <a:cubicBezTo>
                    <a:pt x="106" y="114"/>
                    <a:pt x="109" y="108"/>
                    <a:pt x="105" y="105"/>
                  </a:cubicBezTo>
                  <a:cubicBezTo>
                    <a:pt x="85" y="89"/>
                    <a:pt x="39" y="81"/>
                    <a:pt x="34" y="116"/>
                  </a:cubicBezTo>
                  <a:cubicBezTo>
                    <a:pt x="29" y="144"/>
                    <a:pt x="60" y="169"/>
                    <a:pt x="84" y="150"/>
                  </a:cubicBezTo>
                  <a:cubicBezTo>
                    <a:pt x="86" y="148"/>
                    <a:pt x="86" y="144"/>
                    <a:pt x="84" y="142"/>
                  </a:cubicBezTo>
                  <a:cubicBezTo>
                    <a:pt x="67" y="126"/>
                    <a:pt x="40" y="111"/>
                    <a:pt x="28" y="139"/>
                  </a:cubicBezTo>
                  <a:cubicBezTo>
                    <a:pt x="20" y="157"/>
                    <a:pt x="20" y="189"/>
                    <a:pt x="37" y="202"/>
                  </a:cubicBezTo>
                  <a:cubicBezTo>
                    <a:pt x="44" y="207"/>
                    <a:pt x="55" y="207"/>
                    <a:pt x="62" y="201"/>
                  </a:cubicBezTo>
                  <a:cubicBezTo>
                    <a:pt x="75" y="191"/>
                    <a:pt x="63" y="178"/>
                    <a:pt x="51" y="173"/>
                  </a:cubicBezTo>
                  <a:cubicBezTo>
                    <a:pt x="35" y="166"/>
                    <a:pt x="20" y="171"/>
                    <a:pt x="11" y="186"/>
                  </a:cubicBezTo>
                  <a:cubicBezTo>
                    <a:pt x="0" y="203"/>
                    <a:pt x="13" y="225"/>
                    <a:pt x="27" y="234"/>
                  </a:cubicBezTo>
                  <a:cubicBezTo>
                    <a:pt x="34" y="239"/>
                    <a:pt x="40" y="228"/>
                    <a:pt x="33" y="224"/>
                  </a:cubicBezTo>
                  <a:cubicBezTo>
                    <a:pt x="19" y="214"/>
                    <a:pt x="11" y="183"/>
                    <a:pt x="37" y="182"/>
                  </a:cubicBezTo>
                  <a:cubicBezTo>
                    <a:pt x="42" y="182"/>
                    <a:pt x="47" y="184"/>
                    <a:pt x="52" y="187"/>
                  </a:cubicBezTo>
                  <a:cubicBezTo>
                    <a:pt x="61" y="192"/>
                    <a:pt x="49" y="194"/>
                    <a:pt x="48" y="194"/>
                  </a:cubicBezTo>
                  <a:cubicBezTo>
                    <a:pt x="38" y="194"/>
                    <a:pt x="36" y="175"/>
                    <a:pt x="35" y="168"/>
                  </a:cubicBezTo>
                  <a:cubicBezTo>
                    <a:pt x="34" y="158"/>
                    <a:pt x="36" y="148"/>
                    <a:pt x="41" y="139"/>
                  </a:cubicBezTo>
                  <a:cubicBezTo>
                    <a:pt x="50" y="125"/>
                    <a:pt x="68" y="144"/>
                    <a:pt x="75" y="150"/>
                  </a:cubicBezTo>
                  <a:cubicBezTo>
                    <a:pt x="75" y="148"/>
                    <a:pt x="75" y="145"/>
                    <a:pt x="75" y="142"/>
                  </a:cubicBezTo>
                  <a:cubicBezTo>
                    <a:pt x="55" y="158"/>
                    <a:pt x="34" y="119"/>
                    <a:pt x="54" y="106"/>
                  </a:cubicBezTo>
                  <a:cubicBezTo>
                    <a:pt x="66" y="98"/>
                    <a:pt x="86" y="105"/>
                    <a:pt x="96" y="114"/>
                  </a:cubicBezTo>
                  <a:cubicBezTo>
                    <a:pt x="97" y="110"/>
                    <a:pt x="98" y="107"/>
                    <a:pt x="99" y="104"/>
                  </a:cubicBezTo>
                  <a:cubicBezTo>
                    <a:pt x="83" y="109"/>
                    <a:pt x="65" y="99"/>
                    <a:pt x="59" y="83"/>
                  </a:cubicBezTo>
                  <a:cubicBezTo>
                    <a:pt x="50" y="58"/>
                    <a:pt x="88" y="59"/>
                    <a:pt x="98" y="73"/>
                  </a:cubicBezTo>
                  <a:cubicBezTo>
                    <a:pt x="98" y="70"/>
                    <a:pt x="98" y="68"/>
                    <a:pt x="99" y="65"/>
                  </a:cubicBezTo>
                  <a:cubicBezTo>
                    <a:pt x="72" y="94"/>
                    <a:pt x="47" y="21"/>
                    <a:pt x="90" y="38"/>
                  </a:cubicBezTo>
                  <a:cubicBezTo>
                    <a:pt x="98" y="41"/>
                    <a:pt x="101" y="29"/>
                    <a:pt x="94" y="26"/>
                  </a:cubicBezTo>
                  <a:close/>
                </a:path>
              </a:pathLst>
            </a:custGeom>
            <a:solidFill>
              <a:srgbClr val="EC6E6E"/>
            </a:solidFill>
            <a:ln cap="flat" cmpd="sng" w="12700">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86" name="Google Shape;186;p17"/>
            <p:cNvSpPr/>
            <p:nvPr/>
          </p:nvSpPr>
          <p:spPr>
            <a:xfrm>
              <a:off x="528" y="366"/>
              <a:ext cx="304" cy="255"/>
            </a:xfrm>
            <a:custGeom>
              <a:rect b="b" l="l" r="r" t="t"/>
              <a:pathLst>
                <a:path extrusionOk="0" h="58" w="69">
                  <a:moveTo>
                    <a:pt x="18" y="6"/>
                  </a:moveTo>
                  <a:cubicBezTo>
                    <a:pt x="12" y="15"/>
                    <a:pt x="7" y="23"/>
                    <a:pt x="2" y="32"/>
                  </a:cubicBezTo>
                  <a:cubicBezTo>
                    <a:pt x="0" y="36"/>
                    <a:pt x="3" y="43"/>
                    <a:pt x="9" y="40"/>
                  </a:cubicBezTo>
                  <a:cubicBezTo>
                    <a:pt x="19" y="36"/>
                    <a:pt x="28" y="30"/>
                    <a:pt x="38" y="26"/>
                  </a:cubicBezTo>
                  <a:cubicBezTo>
                    <a:pt x="36" y="23"/>
                    <a:pt x="33" y="21"/>
                    <a:pt x="31" y="18"/>
                  </a:cubicBezTo>
                  <a:cubicBezTo>
                    <a:pt x="28" y="26"/>
                    <a:pt x="29" y="33"/>
                    <a:pt x="26" y="41"/>
                  </a:cubicBezTo>
                  <a:cubicBezTo>
                    <a:pt x="25" y="45"/>
                    <a:pt x="30" y="49"/>
                    <a:pt x="34" y="48"/>
                  </a:cubicBezTo>
                  <a:cubicBezTo>
                    <a:pt x="46" y="44"/>
                    <a:pt x="56" y="36"/>
                    <a:pt x="66" y="28"/>
                  </a:cubicBezTo>
                  <a:cubicBezTo>
                    <a:pt x="62" y="26"/>
                    <a:pt x="59" y="24"/>
                    <a:pt x="56" y="22"/>
                  </a:cubicBezTo>
                  <a:cubicBezTo>
                    <a:pt x="54" y="31"/>
                    <a:pt x="53" y="41"/>
                    <a:pt x="53" y="51"/>
                  </a:cubicBezTo>
                  <a:cubicBezTo>
                    <a:pt x="53" y="58"/>
                    <a:pt x="65" y="58"/>
                    <a:pt x="65" y="51"/>
                  </a:cubicBezTo>
                  <a:cubicBezTo>
                    <a:pt x="65" y="42"/>
                    <a:pt x="65" y="33"/>
                    <a:pt x="67" y="25"/>
                  </a:cubicBezTo>
                  <a:cubicBezTo>
                    <a:pt x="69" y="19"/>
                    <a:pt x="62" y="15"/>
                    <a:pt x="57" y="19"/>
                  </a:cubicBezTo>
                  <a:cubicBezTo>
                    <a:pt x="49" y="26"/>
                    <a:pt x="41" y="33"/>
                    <a:pt x="31" y="36"/>
                  </a:cubicBezTo>
                  <a:cubicBezTo>
                    <a:pt x="33" y="39"/>
                    <a:pt x="36" y="41"/>
                    <a:pt x="38" y="44"/>
                  </a:cubicBezTo>
                  <a:cubicBezTo>
                    <a:pt x="41" y="37"/>
                    <a:pt x="40" y="29"/>
                    <a:pt x="42" y="21"/>
                  </a:cubicBezTo>
                  <a:cubicBezTo>
                    <a:pt x="44" y="17"/>
                    <a:pt x="39" y="12"/>
                    <a:pt x="35" y="14"/>
                  </a:cubicBezTo>
                  <a:cubicBezTo>
                    <a:pt x="25" y="18"/>
                    <a:pt x="16" y="25"/>
                    <a:pt x="6" y="29"/>
                  </a:cubicBezTo>
                  <a:cubicBezTo>
                    <a:pt x="8" y="32"/>
                    <a:pt x="10" y="35"/>
                    <a:pt x="12" y="38"/>
                  </a:cubicBezTo>
                  <a:cubicBezTo>
                    <a:pt x="17" y="29"/>
                    <a:pt x="22" y="21"/>
                    <a:pt x="28" y="13"/>
                  </a:cubicBezTo>
                  <a:cubicBezTo>
                    <a:pt x="33" y="6"/>
                    <a:pt x="22" y="0"/>
                    <a:pt x="18" y="6"/>
                  </a:cubicBezTo>
                  <a:close/>
                </a:path>
              </a:pathLst>
            </a:custGeom>
            <a:solidFill>
              <a:srgbClr val="EC6E6E"/>
            </a:solidFill>
            <a:ln cap="flat" cmpd="sng" w="12700">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87" name="Google Shape;187;p17"/>
            <p:cNvSpPr/>
            <p:nvPr/>
          </p:nvSpPr>
          <p:spPr>
            <a:xfrm>
              <a:off x="458" y="621"/>
              <a:ext cx="308" cy="132"/>
            </a:xfrm>
            <a:custGeom>
              <a:rect b="b" l="l" r="r" t="t"/>
              <a:pathLst>
                <a:path extrusionOk="0" h="30" w="70">
                  <a:moveTo>
                    <a:pt x="7" y="14"/>
                  </a:moveTo>
                  <a:cubicBezTo>
                    <a:pt x="24" y="20"/>
                    <a:pt x="42" y="24"/>
                    <a:pt x="59" y="28"/>
                  </a:cubicBezTo>
                  <a:cubicBezTo>
                    <a:pt x="67" y="30"/>
                    <a:pt x="70" y="19"/>
                    <a:pt x="62" y="17"/>
                  </a:cubicBezTo>
                  <a:cubicBezTo>
                    <a:pt x="45" y="13"/>
                    <a:pt x="27" y="9"/>
                    <a:pt x="10" y="3"/>
                  </a:cubicBezTo>
                  <a:cubicBezTo>
                    <a:pt x="3" y="0"/>
                    <a:pt x="0" y="12"/>
                    <a:pt x="7" y="14"/>
                  </a:cubicBezTo>
                  <a:close/>
                </a:path>
              </a:pathLst>
            </a:custGeom>
            <a:solidFill>
              <a:srgbClr val="EC6E6E"/>
            </a:solidFill>
            <a:ln cap="flat" cmpd="sng" w="12700">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88" name="Google Shape;188;p17"/>
            <p:cNvSpPr/>
            <p:nvPr/>
          </p:nvSpPr>
          <p:spPr>
            <a:xfrm>
              <a:off x="431" y="744"/>
              <a:ext cx="278" cy="132"/>
            </a:xfrm>
            <a:custGeom>
              <a:rect b="b" l="l" r="r" t="t"/>
              <a:pathLst>
                <a:path extrusionOk="0" h="30" w="63">
                  <a:moveTo>
                    <a:pt x="6" y="14"/>
                  </a:moveTo>
                  <a:cubicBezTo>
                    <a:pt x="21" y="22"/>
                    <a:pt x="37" y="22"/>
                    <a:pt x="53" y="27"/>
                  </a:cubicBezTo>
                  <a:cubicBezTo>
                    <a:pt x="60" y="30"/>
                    <a:pt x="63" y="18"/>
                    <a:pt x="56" y="16"/>
                  </a:cubicBezTo>
                  <a:cubicBezTo>
                    <a:pt x="42" y="11"/>
                    <a:pt x="26" y="11"/>
                    <a:pt x="12" y="3"/>
                  </a:cubicBezTo>
                  <a:cubicBezTo>
                    <a:pt x="6" y="0"/>
                    <a:pt x="0" y="10"/>
                    <a:pt x="6" y="14"/>
                  </a:cubicBezTo>
                  <a:close/>
                </a:path>
              </a:pathLst>
            </a:custGeom>
            <a:solidFill>
              <a:srgbClr val="EC6E6E"/>
            </a:solidFill>
            <a:ln cap="flat" cmpd="sng" w="12700">
              <a:solidFill>
                <a:srgbClr val="FF9CAF"/>
              </a:solidFill>
              <a:prstDash val="solid"/>
              <a:miter lim="800000"/>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189" name="Google Shape;189;p17"/>
          <p:cNvSpPr/>
          <p:nvPr/>
        </p:nvSpPr>
        <p:spPr>
          <a:xfrm>
            <a:off x="3560762" y="1466850"/>
            <a:ext cx="4421187" cy="2468562"/>
          </a:xfrm>
          <a:custGeom>
            <a:rect b="b" l="l" r="r" t="t"/>
            <a:pathLst>
              <a:path extrusionOk="0" h="3030686" w="6445028">
                <a:moveTo>
                  <a:pt x="6202752" y="666309"/>
                </a:moveTo>
                <a:cubicBezTo>
                  <a:pt x="5769501" y="126378"/>
                  <a:pt x="4286865" y="-4250"/>
                  <a:pt x="3250545" y="104"/>
                </a:cubicBezTo>
                <a:cubicBezTo>
                  <a:pt x="2214225" y="4458"/>
                  <a:pt x="365830" y="169922"/>
                  <a:pt x="63208" y="1005944"/>
                </a:cubicBezTo>
                <a:cubicBezTo>
                  <a:pt x="-239414" y="1841966"/>
                  <a:pt x="637974" y="2244738"/>
                  <a:pt x="729414" y="2508172"/>
                </a:cubicBezTo>
                <a:lnTo>
                  <a:pt x="533471" y="3030686"/>
                </a:lnTo>
                <a:lnTo>
                  <a:pt x="1500123" y="2664926"/>
                </a:lnTo>
                <a:cubicBezTo>
                  <a:pt x="2242529" y="2749835"/>
                  <a:pt x="4713586" y="2919652"/>
                  <a:pt x="5614923" y="2691052"/>
                </a:cubicBezTo>
                <a:cubicBezTo>
                  <a:pt x="6516260" y="2462452"/>
                  <a:pt x="6636003" y="1206240"/>
                  <a:pt x="6202752" y="666309"/>
                </a:cubicBezTo>
                <a:close/>
              </a:path>
            </a:pathLst>
          </a:custGeom>
          <a:noFill/>
          <a:ln cap="rnd" cmpd="sng" w="285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190" name="Google Shape;190;p17"/>
          <p:cNvSpPr txBox="1"/>
          <p:nvPr/>
        </p:nvSpPr>
        <p:spPr>
          <a:xfrm>
            <a:off x="1250950" y="134937"/>
            <a:ext cx="2317750" cy="762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4500"/>
              <a:buFont typeface="BiauKai"/>
              <a:buNone/>
            </a:pPr>
            <a:r>
              <a:rPr lang="en-US" sz="4500" u="none">
                <a:solidFill>
                  <a:srgbClr val="FFFFFF"/>
                </a:solidFill>
                <a:latin typeface="BiauKai"/>
                <a:ea typeface="BiauKai"/>
                <a:cs typeface="BiauKai"/>
                <a:sym typeface="BiauKai"/>
              </a:rPr>
              <a:t>4.決策</a:t>
            </a:r>
            <a:endParaRPr/>
          </a:p>
        </p:txBody>
      </p:sp>
      <p:sp>
        <p:nvSpPr>
          <p:cNvPr id="191" name="Google Shape;191;p17"/>
          <p:cNvSpPr txBox="1"/>
          <p:nvPr/>
        </p:nvSpPr>
        <p:spPr>
          <a:xfrm>
            <a:off x="3971925" y="1752600"/>
            <a:ext cx="3943350" cy="123825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FFFFFF"/>
              </a:buClr>
              <a:buSzPts val="4100"/>
              <a:buFont typeface="BiauKai"/>
              <a:buNone/>
            </a:pPr>
            <a:r>
              <a:rPr lang="en-US" sz="4100" u="none">
                <a:solidFill>
                  <a:srgbClr val="FFFFFF"/>
                </a:solidFill>
                <a:latin typeface="BiauKai"/>
                <a:ea typeface="BiauKai"/>
                <a:cs typeface="BiauKai"/>
                <a:sym typeface="BiauKai"/>
              </a:rPr>
              <a:t>根據你列出的健康問題，提出可能的原因</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5" name="Shape 195"/>
        <p:cNvGrpSpPr/>
        <p:nvPr/>
      </p:nvGrpSpPr>
      <p:grpSpPr>
        <a:xfrm>
          <a:off x="0" y="0"/>
          <a:ext cx="0" cy="0"/>
          <a:chOff x="0" y="0"/>
          <a:chExt cx="0" cy="0"/>
        </a:xfrm>
      </p:grpSpPr>
      <p:pic>
        <p:nvPicPr>
          <p:cNvPr id="196" name="Google Shape;196;p18"/>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197" name="Google Shape;197;p18"/>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198" name="Google Shape;198;p18"/>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199" name="Google Shape;199;p18"/>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200" name="Google Shape;200;p18"/>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201" name="Google Shape;201;p18"/>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202" name="Google Shape;202;p18"/>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203" name="Google Shape;203;p18"/>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204" name="Google Shape;204;p18"/>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205" name="Google Shape;205;p18"/>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206" name="Google Shape;206;p18"/>
          <p:cNvSpPr txBox="1"/>
          <p:nvPr/>
        </p:nvSpPr>
        <p:spPr>
          <a:xfrm>
            <a:off x="3579812" y="1982787"/>
            <a:ext cx="1984375" cy="117792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7200"/>
              <a:buFont typeface="BiauKai"/>
              <a:buNone/>
            </a:pPr>
            <a:r>
              <a:rPr lang="en-US" sz="7200" u="none">
                <a:solidFill>
                  <a:srgbClr val="FFFFFF"/>
                </a:solidFill>
                <a:latin typeface="BiauKai"/>
                <a:ea typeface="BiauKai"/>
                <a:cs typeface="BiauKai"/>
                <a:sym typeface="BiauKai"/>
              </a:rPr>
              <a:t>案例</a:t>
            </a:r>
            <a:endParaRPr/>
          </a:p>
        </p:txBody>
      </p:sp>
      <p:grpSp>
        <p:nvGrpSpPr>
          <p:cNvPr id="207" name="Google Shape;207;p18"/>
          <p:cNvGrpSpPr/>
          <p:nvPr/>
        </p:nvGrpSpPr>
        <p:grpSpPr>
          <a:xfrm>
            <a:off x="7340600" y="923925"/>
            <a:ext cx="898525" cy="1117600"/>
            <a:chOff x="0" y="0"/>
            <a:chExt cx="755" cy="939"/>
          </a:xfrm>
        </p:grpSpPr>
        <p:sp>
          <p:nvSpPr>
            <p:cNvPr id="208" name="Google Shape;208;p18"/>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09" name="Google Shape;209;p18"/>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10" name="Google Shape;210;p18"/>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11" name="Google Shape;211;p18"/>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12" name="Google Shape;212;p18"/>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13" name="Google Shape;213;p18"/>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14" name="Google Shape;214;p18"/>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15" name="Google Shape;215;p18"/>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16" name="Google Shape;216;p18"/>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217" name="Google Shape;217;p18"/>
          <p:cNvGrpSpPr/>
          <p:nvPr/>
        </p:nvGrpSpPr>
        <p:grpSpPr>
          <a:xfrm>
            <a:off x="7253287" y="3279775"/>
            <a:ext cx="838200" cy="1093787"/>
            <a:chOff x="0" y="0"/>
            <a:chExt cx="704" cy="918"/>
          </a:xfrm>
        </p:grpSpPr>
        <p:sp>
          <p:nvSpPr>
            <p:cNvPr id="218" name="Google Shape;218;p18"/>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19" name="Google Shape;219;p18"/>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20" name="Google Shape;220;p18"/>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21" name="Google Shape;221;p18"/>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22" name="Google Shape;222;p18"/>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23" name="Google Shape;223;p18"/>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24" name="Google Shape;224;p18"/>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25" name="Google Shape;225;p18"/>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26" name="Google Shape;226;p18"/>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27" name="Google Shape;227;p18"/>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ppt_w</p:attrName>
                                        </p:attrNameLst>
                                      </p:cBhvr>
                                      <p:tavLst>
                                        <p:tav fmla="" tm="0">
                                          <p:val>
                                            <p:strVal val="0"/>
                                          </p:val>
                                        </p:tav>
                                        <p:tav fmla="" tm="100000">
                                          <p:val>
                                            <p:strVal val="#ppt_w"/>
                                          </p:val>
                                        </p:tav>
                                      </p:tavLst>
                                    </p:anim>
                                    <p:anim calcmode="lin" valueType="num">
                                      <p:cBhvr additive="base">
                                        <p:cTn dur="500"/>
                                        <p:tgtEl>
                                          <p:spTgt spid="1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ppt_w</p:attrName>
                                        </p:attrNameLst>
                                      </p:cBhvr>
                                      <p:tavLst>
                                        <p:tav fmla="" tm="0">
                                          <p:val>
                                            <p:strVal val="0"/>
                                          </p:val>
                                        </p:tav>
                                        <p:tav fmla="" tm="100000">
                                          <p:val>
                                            <p:strVal val="#ppt_w"/>
                                          </p:val>
                                        </p:tav>
                                      </p:tavLst>
                                    </p:anim>
                                    <p:anim calcmode="lin" valueType="num">
                                      <p:cBhvr additive="base">
                                        <p:cTn dur="500"/>
                                        <p:tgtEl>
                                          <p:spTgt spid="1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ppt_w</p:attrName>
                                        </p:attrNameLst>
                                      </p:cBhvr>
                                      <p:tavLst>
                                        <p:tav fmla="" tm="0">
                                          <p:val>
                                            <p:strVal val="0"/>
                                          </p:val>
                                        </p:tav>
                                        <p:tav fmla="" tm="100000">
                                          <p:val>
                                            <p:strVal val="#ppt_w"/>
                                          </p:val>
                                        </p:tav>
                                      </p:tavLst>
                                    </p:anim>
                                    <p:anim calcmode="lin" valueType="num">
                                      <p:cBhvr additive="base">
                                        <p:cTn dur="500"/>
                                        <p:tgtEl>
                                          <p:spTgt spid="1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ppt_w</p:attrName>
                                        </p:attrNameLst>
                                      </p:cBhvr>
                                      <p:tavLst>
                                        <p:tav fmla="" tm="0">
                                          <p:val>
                                            <p:strVal val="0"/>
                                          </p:val>
                                        </p:tav>
                                        <p:tav fmla="" tm="100000">
                                          <p:val>
                                            <p:strVal val="#ppt_w"/>
                                          </p:val>
                                        </p:tav>
                                      </p:tavLst>
                                    </p:anim>
                                    <p:anim calcmode="lin" valueType="num">
                                      <p:cBhvr additive="base">
                                        <p:cTn dur="500"/>
                                        <p:tgtEl>
                                          <p:spTgt spid="1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ppt_w</p:attrName>
                                        </p:attrNameLst>
                                      </p:cBhvr>
                                      <p:tavLst>
                                        <p:tav fmla="" tm="0">
                                          <p:val>
                                            <p:strVal val="0"/>
                                          </p:val>
                                        </p:tav>
                                        <p:tav fmla="" tm="100000">
                                          <p:val>
                                            <p:strVal val="#ppt_w"/>
                                          </p:val>
                                        </p:tav>
                                      </p:tavLst>
                                    </p:anim>
                                    <p:anim calcmode="lin" valueType="num">
                                      <p:cBhvr additive="base">
                                        <p:cTn dur="500"/>
                                        <p:tgtEl>
                                          <p:spTgt spid="2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ppt_w</p:attrName>
                                        </p:attrNameLst>
                                      </p:cBhvr>
                                      <p:tavLst>
                                        <p:tav fmla="" tm="0">
                                          <p:val>
                                            <p:strVal val="0"/>
                                          </p:val>
                                        </p:tav>
                                        <p:tav fmla="" tm="100000">
                                          <p:val>
                                            <p:strVal val="#ppt_w"/>
                                          </p:val>
                                        </p:tav>
                                      </p:tavLst>
                                    </p:anim>
                                    <p:anim calcmode="lin" valueType="num">
                                      <p:cBhvr additive="base">
                                        <p:cTn dur="500"/>
                                        <p:tgtEl>
                                          <p:spTgt spid="20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ppt_w</p:attrName>
                                        </p:attrNameLst>
                                      </p:cBhvr>
                                      <p:tavLst>
                                        <p:tav fmla="" tm="0">
                                          <p:val>
                                            <p:strVal val="0"/>
                                          </p:val>
                                        </p:tav>
                                        <p:tav fmla="" tm="100000">
                                          <p:val>
                                            <p:strVal val="#ppt_w"/>
                                          </p:val>
                                        </p:tav>
                                      </p:tavLst>
                                    </p:anim>
                                    <p:anim calcmode="lin" valueType="num">
                                      <p:cBhvr additive="base">
                                        <p:cTn dur="500"/>
                                        <p:tgtEl>
                                          <p:spTgt spid="2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ppt_w</p:attrName>
                                        </p:attrNameLst>
                                      </p:cBhvr>
                                      <p:tavLst>
                                        <p:tav fmla="" tm="0">
                                          <p:val>
                                            <p:strVal val="0"/>
                                          </p:val>
                                        </p:tav>
                                        <p:tav fmla="" tm="100000">
                                          <p:val>
                                            <p:strVal val="#ppt_w"/>
                                          </p:val>
                                        </p:tav>
                                      </p:tavLst>
                                    </p:anim>
                                    <p:anim calcmode="lin" valueType="num">
                                      <p:cBhvr additive="base">
                                        <p:cTn dur="500"/>
                                        <p:tgtEl>
                                          <p:spTgt spid="2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ppt_w</p:attrName>
                                        </p:attrNameLst>
                                      </p:cBhvr>
                                      <p:tavLst>
                                        <p:tav fmla="" tm="0">
                                          <p:val>
                                            <p:strVal val="0"/>
                                          </p:val>
                                        </p:tav>
                                        <p:tav fmla="" tm="100000">
                                          <p:val>
                                            <p:strVal val="#ppt_w"/>
                                          </p:val>
                                        </p:tav>
                                      </p:tavLst>
                                    </p:anim>
                                    <p:anim calcmode="lin" valueType="num">
                                      <p:cBhvr additive="base">
                                        <p:cTn dur="500"/>
                                        <p:tgtEl>
                                          <p:spTgt spid="2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ppt_w</p:attrName>
                                        </p:attrNameLst>
                                      </p:cBhvr>
                                      <p:tavLst>
                                        <p:tav fmla="" tm="0">
                                          <p:val>
                                            <p:strVal val="0"/>
                                          </p:val>
                                        </p:tav>
                                        <p:tav fmla="" tm="100000">
                                          <p:val>
                                            <p:strVal val="#ppt_w"/>
                                          </p:val>
                                        </p:tav>
                                      </p:tavLst>
                                    </p:anim>
                                    <p:anim calcmode="lin" valueType="num">
                                      <p:cBhvr additive="base">
                                        <p:cTn dur="500"/>
                                        <p:tgtEl>
                                          <p:spTgt spid="20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1" name="Shape 231"/>
        <p:cNvGrpSpPr/>
        <p:nvPr/>
      </p:nvGrpSpPr>
      <p:grpSpPr>
        <a:xfrm>
          <a:off x="0" y="0"/>
          <a:ext cx="0" cy="0"/>
          <a:chOff x="0" y="0"/>
          <a:chExt cx="0" cy="0"/>
        </a:xfrm>
      </p:grpSpPr>
      <p:sp>
        <p:nvSpPr>
          <p:cNvPr id="232" name="Google Shape;232;p19"/>
          <p:cNvSpPr txBox="1"/>
          <p:nvPr>
            <p:ph type="title"/>
          </p:nvPr>
        </p:nvSpPr>
        <p:spPr>
          <a:xfrm>
            <a:off x="501100" y="1379837"/>
            <a:ext cx="7886700" cy="99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3600"/>
              <a:buFont typeface="BiauKai"/>
              <a:buNone/>
            </a:pPr>
            <a:r>
              <a:rPr b="0" i="0" lang="en-US" sz="3600" u="none" cap="none" strike="noStrike">
                <a:solidFill>
                  <a:srgbClr val="FFFF00"/>
                </a:solidFill>
                <a:latin typeface="BiauKai"/>
                <a:ea typeface="BiauKai"/>
                <a:cs typeface="BiauKai"/>
                <a:sym typeface="BiauKai"/>
              </a:rPr>
              <a:t>自製影片:斷手博士(情境)</a:t>
            </a:r>
            <a:br>
              <a:rPr b="0" i="0" lang="en-US" sz="3600" u="none" cap="none" strike="noStrike">
                <a:solidFill>
                  <a:srgbClr val="FFFF00"/>
                </a:solidFill>
                <a:latin typeface="BiauKai"/>
                <a:ea typeface="BiauKai"/>
                <a:cs typeface="BiauKai"/>
                <a:sym typeface="BiauKai"/>
              </a:rPr>
            </a:br>
            <a:endParaRPr/>
          </a:p>
        </p:txBody>
      </p:sp>
      <p:sp>
        <p:nvSpPr>
          <p:cNvPr id="233" name="Google Shape;233;p19"/>
          <p:cNvSpPr txBox="1"/>
          <p:nvPr>
            <p:ph idx="1" type="body"/>
          </p:nvPr>
        </p:nvSpPr>
        <p:spPr>
          <a:xfrm>
            <a:off x="770300" y="2527311"/>
            <a:ext cx="7886700" cy="31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u="sng">
                <a:solidFill>
                  <a:schemeClr val="hlink"/>
                </a:solidFill>
                <a:hlinkClick r:id="rId3"/>
              </a:rPr>
              <a:t>https://www.youtube.com/watch?v=rWtfM1gSaps</a:t>
            </a:r>
            <a:endParaRPr sz="1400" u="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 name="Shape 20"/>
        <p:cNvGrpSpPr/>
        <p:nvPr/>
      </p:nvGrpSpPr>
      <p:grpSpPr>
        <a:xfrm>
          <a:off x="0" y="0"/>
          <a:ext cx="0" cy="0"/>
          <a:chOff x="0" y="0"/>
          <a:chExt cx="0" cy="0"/>
        </a:xfrm>
      </p:grpSpPr>
      <p:sp>
        <p:nvSpPr>
          <p:cNvPr id="21" name="Google Shape;21;p2"/>
          <p:cNvSpPr txBox="1"/>
          <p:nvPr/>
        </p:nvSpPr>
        <p:spPr>
          <a:xfrm>
            <a:off x="1681162" y="1590675"/>
            <a:ext cx="5913437" cy="182403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4800"/>
              <a:buFont typeface="BiauKai"/>
              <a:buNone/>
            </a:pPr>
            <a:r>
              <a:rPr b="1" lang="en-US" sz="4800" u="none">
                <a:solidFill>
                  <a:srgbClr val="FFFFFF"/>
                </a:solidFill>
                <a:latin typeface="BiauKai"/>
                <a:ea typeface="BiauKai"/>
                <a:cs typeface="BiauKai"/>
                <a:sym typeface="BiauKai"/>
              </a:rPr>
              <a:t>什麼是臨床推理?</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7" name="Shape 237"/>
        <p:cNvGrpSpPr/>
        <p:nvPr/>
      </p:nvGrpSpPr>
      <p:grpSpPr>
        <a:xfrm>
          <a:off x="0" y="0"/>
          <a:ext cx="0" cy="0"/>
          <a:chOff x="0" y="0"/>
          <a:chExt cx="0" cy="0"/>
        </a:xfrm>
      </p:grpSpPr>
      <p:sp>
        <p:nvSpPr>
          <p:cNvPr id="238" name="Google Shape;238;p20"/>
          <p:cNvSpPr txBox="1"/>
          <p:nvPr/>
        </p:nvSpPr>
        <p:spPr>
          <a:xfrm>
            <a:off x="569912" y="1130300"/>
            <a:ext cx="3448050" cy="200818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39" name="Google Shape;239;p20"/>
          <p:cNvSpPr txBox="1"/>
          <p:nvPr/>
        </p:nvSpPr>
        <p:spPr>
          <a:xfrm>
            <a:off x="319087" y="438150"/>
            <a:ext cx="8520112" cy="42465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基本資料:王先生，27歲 ，單身，住高雄</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教育程度:碩士畢，宗教信仰:基督教 ，工作史: 飲料工廠上班</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過去病史:無。 抽菸(+) 喝酒(-)</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家庭狀況 : 獨子，經濟狀況 : 小康</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000000"/>
              </a:buClr>
              <a:buSzPts val="2100"/>
              <a:buFont typeface="Arial"/>
              <a:buNone/>
            </a:pPr>
            <a:r>
              <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主述:因上班期間，工作不慎致左上肢受傷，在急診緊急左手截肢手術後，目前於骨科病房接受治療</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000000"/>
              </a:buClr>
              <a:buSzPts val="2100"/>
              <a:buFont typeface="Arial"/>
              <a:buNone/>
            </a:pPr>
            <a:r>
              <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診斷: </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(1)左肘下截肢</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(2)左肱骨開放第二型骨折</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000000"/>
              </a:buClr>
              <a:buSzPts val="2100"/>
              <a:buFont typeface="Arial"/>
              <a:buNone/>
            </a:pPr>
            <a:r>
              <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治療:手術進行左手肘截肢和上臂傷口初次縫合</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3" name="Shape 243"/>
        <p:cNvGrpSpPr/>
        <p:nvPr/>
      </p:nvGrpSpPr>
      <p:grpSpPr>
        <a:xfrm>
          <a:off x="0" y="0"/>
          <a:ext cx="0" cy="0"/>
          <a:chOff x="0" y="0"/>
          <a:chExt cx="0" cy="0"/>
        </a:xfrm>
      </p:grpSpPr>
      <p:pic>
        <p:nvPicPr>
          <p:cNvPr id="244" name="Google Shape;244;p21"/>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245" name="Google Shape;245;p21"/>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246" name="Google Shape;246;p21"/>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247" name="Google Shape;247;p21"/>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248" name="Google Shape;248;p21"/>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249" name="Google Shape;249;p21"/>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250" name="Google Shape;250;p21"/>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251" name="Google Shape;251;p21"/>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252" name="Google Shape;252;p21"/>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253" name="Google Shape;253;p21"/>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254" name="Google Shape;254;p21"/>
          <p:cNvSpPr txBox="1"/>
          <p:nvPr/>
        </p:nvSpPr>
        <p:spPr>
          <a:xfrm>
            <a:off x="2382837" y="1982787"/>
            <a:ext cx="4487862" cy="117792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7200"/>
              <a:buFont typeface="BiauKai"/>
              <a:buNone/>
            </a:pPr>
            <a:r>
              <a:rPr lang="en-US" sz="7200" u="none">
                <a:solidFill>
                  <a:srgbClr val="FFFFFF"/>
                </a:solidFill>
                <a:latin typeface="BiauKai"/>
                <a:ea typeface="BiauKai"/>
                <a:cs typeface="BiauKai"/>
                <a:sym typeface="BiauKai"/>
              </a:rPr>
              <a:t>小組討論</a:t>
            </a:r>
            <a:endParaRPr sz="7200" u="none">
              <a:solidFill>
                <a:srgbClr val="FFFFFF"/>
              </a:solidFill>
              <a:latin typeface="BiauKai"/>
              <a:ea typeface="BiauKai"/>
              <a:cs typeface="BiauKai"/>
              <a:sym typeface="BiauKai"/>
            </a:endParaRPr>
          </a:p>
          <a:p>
            <a:pPr indent="0" lvl="0" marL="0" marR="0" rtl="0" algn="ctr">
              <a:lnSpc>
                <a:spcPct val="100000"/>
              </a:lnSpc>
              <a:spcBef>
                <a:spcPts val="0"/>
              </a:spcBef>
              <a:spcAft>
                <a:spcPts val="0"/>
              </a:spcAft>
              <a:buClr>
                <a:srgbClr val="000000"/>
              </a:buClr>
              <a:buSzPts val="7200"/>
              <a:buFont typeface="Arial"/>
              <a:buNone/>
            </a:pPr>
            <a:r>
              <a:t/>
            </a:r>
            <a:endParaRPr sz="72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None/>
            </a:pPr>
            <a:r>
              <a:t/>
            </a:r>
            <a:endParaRPr sz="7200" u="none">
              <a:solidFill>
                <a:srgbClr val="FFFFFF"/>
              </a:solidFill>
              <a:latin typeface="BiauKai"/>
              <a:ea typeface="BiauKai"/>
              <a:cs typeface="BiauKai"/>
              <a:sym typeface="BiauKai"/>
            </a:endParaRPr>
          </a:p>
        </p:txBody>
      </p:sp>
      <p:grpSp>
        <p:nvGrpSpPr>
          <p:cNvPr id="255" name="Google Shape;255;p21"/>
          <p:cNvGrpSpPr/>
          <p:nvPr/>
        </p:nvGrpSpPr>
        <p:grpSpPr>
          <a:xfrm>
            <a:off x="7340600" y="923925"/>
            <a:ext cx="898525" cy="1117600"/>
            <a:chOff x="0" y="0"/>
            <a:chExt cx="755" cy="939"/>
          </a:xfrm>
        </p:grpSpPr>
        <p:sp>
          <p:nvSpPr>
            <p:cNvPr id="256" name="Google Shape;256;p21"/>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57" name="Google Shape;257;p21"/>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58" name="Google Shape;258;p21"/>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59" name="Google Shape;259;p21"/>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60" name="Google Shape;260;p21"/>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61" name="Google Shape;261;p21"/>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62" name="Google Shape;262;p21"/>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63" name="Google Shape;263;p21"/>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64" name="Google Shape;264;p21"/>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265" name="Google Shape;265;p21"/>
          <p:cNvGrpSpPr/>
          <p:nvPr/>
        </p:nvGrpSpPr>
        <p:grpSpPr>
          <a:xfrm>
            <a:off x="7253287" y="3279775"/>
            <a:ext cx="838200" cy="1093787"/>
            <a:chOff x="0" y="0"/>
            <a:chExt cx="704" cy="918"/>
          </a:xfrm>
        </p:grpSpPr>
        <p:sp>
          <p:nvSpPr>
            <p:cNvPr id="266" name="Google Shape;266;p21"/>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67" name="Google Shape;267;p21"/>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68" name="Google Shape;268;p21"/>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69" name="Google Shape;269;p21"/>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70" name="Google Shape;270;p21"/>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71" name="Google Shape;271;p21"/>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72" name="Google Shape;272;p21"/>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73" name="Google Shape;273;p21"/>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74" name="Google Shape;274;p21"/>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75" name="Google Shape;275;p21"/>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ppt_w</p:attrName>
                                        </p:attrNameLst>
                                      </p:cBhvr>
                                      <p:tavLst>
                                        <p:tav fmla="" tm="0">
                                          <p:val>
                                            <p:strVal val="0"/>
                                          </p:val>
                                        </p:tav>
                                        <p:tav fmla="" tm="100000">
                                          <p:val>
                                            <p:strVal val="#ppt_w"/>
                                          </p:val>
                                        </p:tav>
                                      </p:tavLst>
                                    </p:anim>
                                    <p:anim calcmode="lin" valueType="num">
                                      <p:cBhvr additive="base">
                                        <p:cTn dur="500"/>
                                        <p:tgtEl>
                                          <p:spTgt spid="2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ppt_w</p:attrName>
                                        </p:attrNameLst>
                                      </p:cBhvr>
                                      <p:tavLst>
                                        <p:tav fmla="" tm="0">
                                          <p:val>
                                            <p:strVal val="0"/>
                                          </p:val>
                                        </p:tav>
                                        <p:tav fmla="" tm="100000">
                                          <p:val>
                                            <p:strVal val="#ppt_w"/>
                                          </p:val>
                                        </p:tav>
                                      </p:tavLst>
                                    </p:anim>
                                    <p:anim calcmode="lin" valueType="num">
                                      <p:cBhvr additive="base">
                                        <p:cTn dur="500"/>
                                        <p:tgtEl>
                                          <p:spTgt spid="2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246"/>
                                        </p:tgtEl>
                                        <p:attrNameLst>
                                          <p:attrName>style.visibility</p:attrName>
                                        </p:attrNameLst>
                                      </p:cBhvr>
                                      <p:to>
                                        <p:strVal val="visible"/>
                                      </p:to>
                                    </p:set>
                                    <p:anim calcmode="lin" valueType="num">
                                      <p:cBhvr additive="base">
                                        <p:cTn dur="500"/>
                                        <p:tgtEl>
                                          <p:spTgt spid="246"/>
                                        </p:tgtEl>
                                        <p:attrNameLst>
                                          <p:attrName>ppt_w</p:attrName>
                                        </p:attrNameLst>
                                      </p:cBhvr>
                                      <p:tavLst>
                                        <p:tav fmla="" tm="0">
                                          <p:val>
                                            <p:strVal val="0"/>
                                          </p:val>
                                        </p:tav>
                                        <p:tav fmla="" tm="100000">
                                          <p:val>
                                            <p:strVal val="#ppt_w"/>
                                          </p:val>
                                        </p:tav>
                                      </p:tavLst>
                                    </p:anim>
                                    <p:anim calcmode="lin" valueType="num">
                                      <p:cBhvr additive="base">
                                        <p:cTn dur="500"/>
                                        <p:tgtEl>
                                          <p:spTgt spid="2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ppt_w</p:attrName>
                                        </p:attrNameLst>
                                      </p:cBhvr>
                                      <p:tavLst>
                                        <p:tav fmla="" tm="0">
                                          <p:val>
                                            <p:strVal val="0"/>
                                          </p:val>
                                        </p:tav>
                                        <p:tav fmla="" tm="100000">
                                          <p:val>
                                            <p:strVal val="#ppt_w"/>
                                          </p:val>
                                        </p:tav>
                                      </p:tavLst>
                                    </p:anim>
                                    <p:anim calcmode="lin" valueType="num">
                                      <p:cBhvr additive="base">
                                        <p:cTn dur="500"/>
                                        <p:tgtEl>
                                          <p:spTgt spid="2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ppt_w</p:attrName>
                                        </p:attrNameLst>
                                      </p:cBhvr>
                                      <p:tavLst>
                                        <p:tav fmla="" tm="0">
                                          <p:val>
                                            <p:strVal val="0"/>
                                          </p:val>
                                        </p:tav>
                                        <p:tav fmla="" tm="100000">
                                          <p:val>
                                            <p:strVal val="#ppt_w"/>
                                          </p:val>
                                        </p:tav>
                                      </p:tavLst>
                                    </p:anim>
                                    <p:anim calcmode="lin" valueType="num">
                                      <p:cBhvr additive="base">
                                        <p:cTn dur="500"/>
                                        <p:tgtEl>
                                          <p:spTgt spid="2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ppt_w</p:attrName>
                                        </p:attrNameLst>
                                      </p:cBhvr>
                                      <p:tavLst>
                                        <p:tav fmla="" tm="0">
                                          <p:val>
                                            <p:strVal val="0"/>
                                          </p:val>
                                        </p:tav>
                                        <p:tav fmla="" tm="100000">
                                          <p:val>
                                            <p:strVal val="#ppt_w"/>
                                          </p:val>
                                        </p:tav>
                                      </p:tavLst>
                                    </p:anim>
                                    <p:anim calcmode="lin" valueType="num">
                                      <p:cBhvr additive="base">
                                        <p:cTn dur="500"/>
                                        <p:tgtEl>
                                          <p:spTgt spid="2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ppt_w</p:attrName>
                                        </p:attrNameLst>
                                      </p:cBhvr>
                                      <p:tavLst>
                                        <p:tav fmla="" tm="0">
                                          <p:val>
                                            <p:strVal val="0"/>
                                          </p:val>
                                        </p:tav>
                                        <p:tav fmla="" tm="100000">
                                          <p:val>
                                            <p:strVal val="#ppt_w"/>
                                          </p:val>
                                        </p:tav>
                                      </p:tavLst>
                                    </p:anim>
                                    <p:anim calcmode="lin" valueType="num">
                                      <p:cBhvr additive="base">
                                        <p:cTn dur="500"/>
                                        <p:tgtEl>
                                          <p:spTgt spid="2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ppt_w</p:attrName>
                                        </p:attrNameLst>
                                      </p:cBhvr>
                                      <p:tavLst>
                                        <p:tav fmla="" tm="0">
                                          <p:val>
                                            <p:strVal val="0"/>
                                          </p:val>
                                        </p:tav>
                                        <p:tav fmla="" tm="100000">
                                          <p:val>
                                            <p:strVal val="#ppt_w"/>
                                          </p:val>
                                        </p:tav>
                                      </p:tavLst>
                                    </p:anim>
                                    <p:anim calcmode="lin" valueType="num">
                                      <p:cBhvr additive="base">
                                        <p:cTn dur="500"/>
                                        <p:tgtEl>
                                          <p:spTgt spid="2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ppt_w</p:attrName>
                                        </p:attrNameLst>
                                      </p:cBhvr>
                                      <p:tavLst>
                                        <p:tav fmla="" tm="0">
                                          <p:val>
                                            <p:strVal val="0"/>
                                          </p:val>
                                        </p:tav>
                                        <p:tav fmla="" tm="100000">
                                          <p:val>
                                            <p:strVal val="#ppt_w"/>
                                          </p:val>
                                        </p:tav>
                                      </p:tavLst>
                                    </p:anim>
                                    <p:anim calcmode="lin" valueType="num">
                                      <p:cBhvr additive="base">
                                        <p:cTn dur="500"/>
                                        <p:tgtEl>
                                          <p:spTgt spid="2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ppt_w</p:attrName>
                                        </p:attrNameLst>
                                      </p:cBhvr>
                                      <p:tavLst>
                                        <p:tav fmla="" tm="0">
                                          <p:val>
                                            <p:strVal val="0"/>
                                          </p:val>
                                        </p:tav>
                                        <p:tav fmla="" tm="100000">
                                          <p:val>
                                            <p:strVal val="#ppt_w"/>
                                          </p:val>
                                        </p:tav>
                                      </p:tavLst>
                                    </p:anim>
                                    <p:anim calcmode="lin" valueType="num">
                                      <p:cBhvr additive="base">
                                        <p:cTn dur="500"/>
                                        <p:tgtEl>
                                          <p:spTgt spid="253"/>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9" name="Shape 279"/>
        <p:cNvGrpSpPr/>
        <p:nvPr/>
      </p:nvGrpSpPr>
      <p:grpSpPr>
        <a:xfrm>
          <a:off x="0" y="0"/>
          <a:ext cx="0" cy="0"/>
          <a:chOff x="0" y="0"/>
          <a:chExt cx="0" cy="0"/>
        </a:xfrm>
      </p:grpSpPr>
      <p:pic>
        <p:nvPicPr>
          <p:cNvPr id="280" name="Google Shape;280;p22"/>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281" name="Google Shape;281;p22"/>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282" name="Google Shape;282;p22"/>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283" name="Google Shape;283;p22"/>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284" name="Google Shape;284;p22"/>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285" name="Google Shape;285;p22"/>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286" name="Google Shape;286;p22"/>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287" name="Google Shape;287;p22"/>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288" name="Google Shape;288;p22"/>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289" name="Google Shape;289;p22"/>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290" name="Google Shape;290;p22"/>
          <p:cNvSpPr txBox="1"/>
          <p:nvPr/>
        </p:nvSpPr>
        <p:spPr>
          <a:xfrm>
            <a:off x="2382837" y="1982787"/>
            <a:ext cx="4487862" cy="117792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7200"/>
              <a:buFont typeface="BiauKai"/>
              <a:buNone/>
            </a:pPr>
            <a:r>
              <a:rPr lang="en-US" sz="7200" u="none">
                <a:solidFill>
                  <a:srgbClr val="FFFFFF"/>
                </a:solidFill>
                <a:latin typeface="BiauKai"/>
                <a:ea typeface="BiauKai"/>
                <a:cs typeface="BiauKai"/>
                <a:sym typeface="BiauKai"/>
              </a:rPr>
              <a:t>案例解答</a:t>
            </a:r>
            <a:endParaRPr/>
          </a:p>
        </p:txBody>
      </p:sp>
      <p:grpSp>
        <p:nvGrpSpPr>
          <p:cNvPr id="291" name="Google Shape;291;p22"/>
          <p:cNvGrpSpPr/>
          <p:nvPr/>
        </p:nvGrpSpPr>
        <p:grpSpPr>
          <a:xfrm>
            <a:off x="7340600" y="923925"/>
            <a:ext cx="898525" cy="1117600"/>
            <a:chOff x="0" y="0"/>
            <a:chExt cx="755" cy="939"/>
          </a:xfrm>
        </p:grpSpPr>
        <p:sp>
          <p:nvSpPr>
            <p:cNvPr id="292" name="Google Shape;292;p22"/>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93" name="Google Shape;293;p22"/>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94" name="Google Shape;294;p22"/>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95" name="Google Shape;295;p22"/>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96" name="Google Shape;296;p22"/>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97" name="Google Shape;297;p22"/>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98" name="Google Shape;298;p22"/>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299" name="Google Shape;299;p22"/>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00" name="Google Shape;300;p22"/>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301" name="Google Shape;301;p22"/>
          <p:cNvGrpSpPr/>
          <p:nvPr/>
        </p:nvGrpSpPr>
        <p:grpSpPr>
          <a:xfrm>
            <a:off x="7253287" y="3279775"/>
            <a:ext cx="838200" cy="1093787"/>
            <a:chOff x="0" y="0"/>
            <a:chExt cx="704" cy="918"/>
          </a:xfrm>
        </p:grpSpPr>
        <p:sp>
          <p:nvSpPr>
            <p:cNvPr id="302" name="Google Shape;302;p22"/>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03" name="Google Shape;303;p22"/>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04" name="Google Shape;304;p22"/>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05" name="Google Shape;305;p22"/>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06" name="Google Shape;306;p22"/>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07" name="Google Shape;307;p22"/>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08" name="Google Shape;308;p22"/>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09" name="Google Shape;309;p22"/>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10" name="Google Shape;310;p22"/>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11" name="Google Shape;311;p22"/>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280"/>
                                        </p:tgtEl>
                                        <p:attrNameLst>
                                          <p:attrName>style.visibility</p:attrName>
                                        </p:attrNameLst>
                                      </p:cBhvr>
                                      <p:to>
                                        <p:strVal val="visible"/>
                                      </p:to>
                                    </p:set>
                                    <p:anim calcmode="lin" valueType="num">
                                      <p:cBhvr additive="base">
                                        <p:cTn dur="500"/>
                                        <p:tgtEl>
                                          <p:spTgt spid="280"/>
                                        </p:tgtEl>
                                        <p:attrNameLst>
                                          <p:attrName>ppt_w</p:attrName>
                                        </p:attrNameLst>
                                      </p:cBhvr>
                                      <p:tavLst>
                                        <p:tav fmla="" tm="0">
                                          <p:val>
                                            <p:strVal val="0"/>
                                          </p:val>
                                        </p:tav>
                                        <p:tav fmla="" tm="100000">
                                          <p:val>
                                            <p:strVal val="#ppt_w"/>
                                          </p:val>
                                        </p:tav>
                                      </p:tavLst>
                                    </p:anim>
                                    <p:anim calcmode="lin" valueType="num">
                                      <p:cBhvr additive="base">
                                        <p:cTn dur="500"/>
                                        <p:tgtEl>
                                          <p:spTgt spid="28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ppt_w</p:attrName>
                                        </p:attrNameLst>
                                      </p:cBhvr>
                                      <p:tavLst>
                                        <p:tav fmla="" tm="0">
                                          <p:val>
                                            <p:strVal val="0"/>
                                          </p:val>
                                        </p:tav>
                                        <p:tav fmla="" tm="100000">
                                          <p:val>
                                            <p:strVal val="#ppt_w"/>
                                          </p:val>
                                        </p:tav>
                                      </p:tavLst>
                                    </p:anim>
                                    <p:anim calcmode="lin" valueType="num">
                                      <p:cBhvr additive="base">
                                        <p:cTn dur="500"/>
                                        <p:tgtEl>
                                          <p:spTgt spid="2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ppt_w</p:attrName>
                                        </p:attrNameLst>
                                      </p:cBhvr>
                                      <p:tavLst>
                                        <p:tav fmla="" tm="0">
                                          <p:val>
                                            <p:strVal val="0"/>
                                          </p:val>
                                        </p:tav>
                                        <p:tav fmla="" tm="100000">
                                          <p:val>
                                            <p:strVal val="#ppt_w"/>
                                          </p:val>
                                        </p:tav>
                                      </p:tavLst>
                                    </p:anim>
                                    <p:anim calcmode="lin" valueType="num">
                                      <p:cBhvr additive="base">
                                        <p:cTn dur="500"/>
                                        <p:tgtEl>
                                          <p:spTgt spid="2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ppt_w</p:attrName>
                                        </p:attrNameLst>
                                      </p:cBhvr>
                                      <p:tavLst>
                                        <p:tav fmla="" tm="0">
                                          <p:val>
                                            <p:strVal val="0"/>
                                          </p:val>
                                        </p:tav>
                                        <p:tav fmla="" tm="100000">
                                          <p:val>
                                            <p:strVal val="#ppt_w"/>
                                          </p:val>
                                        </p:tav>
                                      </p:tavLst>
                                    </p:anim>
                                    <p:anim calcmode="lin" valueType="num">
                                      <p:cBhvr additive="base">
                                        <p:cTn dur="500"/>
                                        <p:tgtEl>
                                          <p:spTgt spid="2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ppt_w</p:attrName>
                                        </p:attrNameLst>
                                      </p:cBhvr>
                                      <p:tavLst>
                                        <p:tav fmla="" tm="0">
                                          <p:val>
                                            <p:strVal val="0"/>
                                          </p:val>
                                        </p:tav>
                                        <p:tav fmla="" tm="100000">
                                          <p:val>
                                            <p:strVal val="#ppt_w"/>
                                          </p:val>
                                        </p:tav>
                                      </p:tavLst>
                                    </p:anim>
                                    <p:anim calcmode="lin" valueType="num">
                                      <p:cBhvr additive="base">
                                        <p:cTn dur="500"/>
                                        <p:tgtEl>
                                          <p:spTgt spid="2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ppt_w</p:attrName>
                                        </p:attrNameLst>
                                      </p:cBhvr>
                                      <p:tavLst>
                                        <p:tav fmla="" tm="0">
                                          <p:val>
                                            <p:strVal val="0"/>
                                          </p:val>
                                        </p:tav>
                                        <p:tav fmla="" tm="100000">
                                          <p:val>
                                            <p:strVal val="#ppt_w"/>
                                          </p:val>
                                        </p:tav>
                                      </p:tavLst>
                                    </p:anim>
                                    <p:anim calcmode="lin" valueType="num">
                                      <p:cBhvr additive="base">
                                        <p:cTn dur="50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5" name="Shape 315"/>
        <p:cNvGrpSpPr/>
        <p:nvPr/>
      </p:nvGrpSpPr>
      <p:grpSpPr>
        <a:xfrm>
          <a:off x="0" y="0"/>
          <a:ext cx="0" cy="0"/>
          <a:chOff x="0" y="0"/>
          <a:chExt cx="0" cy="0"/>
        </a:xfrm>
      </p:grpSpPr>
      <p:pic>
        <p:nvPicPr>
          <p:cNvPr id="316" name="Google Shape;316;p23"/>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317" name="Google Shape;317;p23"/>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318" name="Google Shape;318;p23"/>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319" name="Google Shape;319;p23"/>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320" name="Google Shape;320;p23"/>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321" name="Google Shape;321;p23"/>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322" name="Google Shape;322;p23"/>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323" name="Google Shape;323;p23"/>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324" name="Google Shape;324;p23"/>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325" name="Google Shape;325;p23"/>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326" name="Google Shape;326;p23"/>
          <p:cNvSpPr txBox="1"/>
          <p:nvPr/>
        </p:nvSpPr>
        <p:spPr>
          <a:xfrm>
            <a:off x="2354262" y="2220912"/>
            <a:ext cx="3973512" cy="966787"/>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EFA5"/>
              </a:buClr>
              <a:buSzPts val="5400"/>
              <a:buFont typeface="BiauKai"/>
              <a:buNone/>
            </a:pPr>
            <a:r>
              <a:rPr lang="en-US" sz="5400" u="none">
                <a:solidFill>
                  <a:srgbClr val="FFEFA5"/>
                </a:solidFill>
                <a:latin typeface="BiauKai"/>
                <a:ea typeface="BiauKai"/>
                <a:cs typeface="BiauKai"/>
                <a:sym typeface="BiauKai"/>
              </a:rPr>
              <a:t>1.情境觀察</a:t>
            </a:r>
            <a:endParaRPr/>
          </a:p>
        </p:txBody>
      </p:sp>
      <p:grpSp>
        <p:nvGrpSpPr>
          <p:cNvPr id="327" name="Google Shape;327;p23"/>
          <p:cNvGrpSpPr/>
          <p:nvPr/>
        </p:nvGrpSpPr>
        <p:grpSpPr>
          <a:xfrm>
            <a:off x="7340600" y="923925"/>
            <a:ext cx="898525" cy="1117600"/>
            <a:chOff x="0" y="0"/>
            <a:chExt cx="755" cy="939"/>
          </a:xfrm>
        </p:grpSpPr>
        <p:sp>
          <p:nvSpPr>
            <p:cNvPr id="328" name="Google Shape;328;p23"/>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29" name="Google Shape;329;p23"/>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30" name="Google Shape;330;p23"/>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31" name="Google Shape;331;p23"/>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32" name="Google Shape;332;p23"/>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33" name="Google Shape;333;p23"/>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34" name="Google Shape;334;p23"/>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35" name="Google Shape;335;p23"/>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36" name="Google Shape;336;p23"/>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337" name="Google Shape;337;p23"/>
          <p:cNvGrpSpPr/>
          <p:nvPr/>
        </p:nvGrpSpPr>
        <p:grpSpPr>
          <a:xfrm>
            <a:off x="7253287" y="3279775"/>
            <a:ext cx="838200" cy="1093787"/>
            <a:chOff x="0" y="0"/>
            <a:chExt cx="704" cy="918"/>
          </a:xfrm>
        </p:grpSpPr>
        <p:sp>
          <p:nvSpPr>
            <p:cNvPr id="338" name="Google Shape;338;p23"/>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39" name="Google Shape;339;p23"/>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40" name="Google Shape;340;p23"/>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41" name="Google Shape;341;p23"/>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42" name="Google Shape;342;p23"/>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43" name="Google Shape;343;p23"/>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44" name="Google Shape;344;p23"/>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45" name="Google Shape;345;p23"/>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46" name="Google Shape;346;p23"/>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47" name="Google Shape;347;p23"/>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ppt_w</p:attrName>
                                        </p:attrNameLst>
                                      </p:cBhvr>
                                      <p:tavLst>
                                        <p:tav fmla="" tm="0">
                                          <p:val>
                                            <p:strVal val="0"/>
                                          </p:val>
                                        </p:tav>
                                        <p:tav fmla="" tm="100000">
                                          <p:val>
                                            <p:strVal val="#ppt_w"/>
                                          </p:val>
                                        </p:tav>
                                      </p:tavLst>
                                    </p:anim>
                                    <p:anim calcmode="lin" valueType="num">
                                      <p:cBhvr additive="base">
                                        <p:cTn dur="500"/>
                                        <p:tgtEl>
                                          <p:spTgt spid="3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ppt_w</p:attrName>
                                        </p:attrNameLst>
                                      </p:cBhvr>
                                      <p:tavLst>
                                        <p:tav fmla="" tm="0">
                                          <p:val>
                                            <p:strVal val="0"/>
                                          </p:val>
                                        </p:tav>
                                        <p:tav fmla="" tm="100000">
                                          <p:val>
                                            <p:strVal val="#ppt_w"/>
                                          </p:val>
                                        </p:tav>
                                      </p:tavLst>
                                    </p:anim>
                                    <p:anim calcmode="lin" valueType="num">
                                      <p:cBhvr additive="base">
                                        <p:cTn dur="500"/>
                                        <p:tgtEl>
                                          <p:spTgt spid="31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ppt_w</p:attrName>
                                        </p:attrNameLst>
                                      </p:cBhvr>
                                      <p:tavLst>
                                        <p:tav fmla="" tm="0">
                                          <p:val>
                                            <p:strVal val="0"/>
                                          </p:val>
                                        </p:tav>
                                        <p:tav fmla="" tm="100000">
                                          <p:val>
                                            <p:strVal val="#ppt_w"/>
                                          </p:val>
                                        </p:tav>
                                      </p:tavLst>
                                    </p:anim>
                                    <p:anim calcmode="lin" valueType="num">
                                      <p:cBhvr additive="base">
                                        <p:cTn dur="500"/>
                                        <p:tgtEl>
                                          <p:spTgt spid="3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ppt_w</p:attrName>
                                        </p:attrNameLst>
                                      </p:cBhvr>
                                      <p:tavLst>
                                        <p:tav fmla="" tm="0">
                                          <p:val>
                                            <p:strVal val="0"/>
                                          </p:val>
                                        </p:tav>
                                        <p:tav fmla="" tm="100000">
                                          <p:val>
                                            <p:strVal val="#ppt_w"/>
                                          </p:val>
                                        </p:tav>
                                      </p:tavLst>
                                    </p:anim>
                                    <p:anim calcmode="lin" valueType="num">
                                      <p:cBhvr additive="base">
                                        <p:cTn dur="500"/>
                                        <p:tgtEl>
                                          <p:spTgt spid="31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ppt_w</p:attrName>
                                        </p:attrNameLst>
                                      </p:cBhvr>
                                      <p:tavLst>
                                        <p:tav fmla="" tm="0">
                                          <p:val>
                                            <p:strVal val="0"/>
                                          </p:val>
                                        </p:tav>
                                        <p:tav fmla="" tm="100000">
                                          <p:val>
                                            <p:strVal val="#ppt_w"/>
                                          </p:val>
                                        </p:tav>
                                      </p:tavLst>
                                    </p:anim>
                                    <p:anim calcmode="lin" valueType="num">
                                      <p:cBhvr additive="base">
                                        <p:cTn dur="500"/>
                                        <p:tgtEl>
                                          <p:spTgt spid="32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ppt_w</p:attrName>
                                        </p:attrNameLst>
                                      </p:cBhvr>
                                      <p:tavLst>
                                        <p:tav fmla="" tm="0">
                                          <p:val>
                                            <p:strVal val="0"/>
                                          </p:val>
                                        </p:tav>
                                        <p:tav fmla="" tm="100000">
                                          <p:val>
                                            <p:strVal val="#ppt_w"/>
                                          </p:val>
                                        </p:tav>
                                      </p:tavLst>
                                    </p:anim>
                                    <p:anim calcmode="lin" valueType="num">
                                      <p:cBhvr additive="base">
                                        <p:cTn dur="500"/>
                                        <p:tgtEl>
                                          <p:spTgt spid="32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ppt_w</p:attrName>
                                        </p:attrNameLst>
                                      </p:cBhvr>
                                      <p:tavLst>
                                        <p:tav fmla="" tm="0">
                                          <p:val>
                                            <p:strVal val="0"/>
                                          </p:val>
                                        </p:tav>
                                        <p:tav fmla="" tm="100000">
                                          <p:val>
                                            <p:strVal val="#ppt_w"/>
                                          </p:val>
                                        </p:tav>
                                      </p:tavLst>
                                    </p:anim>
                                    <p:anim calcmode="lin" valueType="num">
                                      <p:cBhvr additive="base">
                                        <p:cTn dur="500"/>
                                        <p:tgtEl>
                                          <p:spTgt spid="3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ppt_w</p:attrName>
                                        </p:attrNameLst>
                                      </p:cBhvr>
                                      <p:tavLst>
                                        <p:tav fmla="" tm="0">
                                          <p:val>
                                            <p:strVal val="0"/>
                                          </p:val>
                                        </p:tav>
                                        <p:tav fmla="" tm="100000">
                                          <p:val>
                                            <p:strVal val="#ppt_w"/>
                                          </p:val>
                                        </p:tav>
                                      </p:tavLst>
                                    </p:anim>
                                    <p:anim calcmode="lin" valueType="num">
                                      <p:cBhvr additive="base">
                                        <p:cTn dur="500"/>
                                        <p:tgtEl>
                                          <p:spTgt spid="3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51" name="Shape 351"/>
        <p:cNvGrpSpPr/>
        <p:nvPr/>
      </p:nvGrpSpPr>
      <p:grpSpPr>
        <a:xfrm>
          <a:off x="0" y="0"/>
          <a:ext cx="0" cy="0"/>
          <a:chOff x="0" y="0"/>
          <a:chExt cx="0" cy="0"/>
        </a:xfrm>
      </p:grpSpPr>
      <p:grpSp>
        <p:nvGrpSpPr>
          <p:cNvPr id="352" name="Google Shape;352;p24"/>
          <p:cNvGrpSpPr/>
          <p:nvPr/>
        </p:nvGrpSpPr>
        <p:grpSpPr>
          <a:xfrm>
            <a:off x="371475" y="434975"/>
            <a:ext cx="3905250" cy="2870200"/>
            <a:chOff x="0" y="0"/>
            <a:chExt cx="5711825" cy="4678363"/>
          </a:xfrm>
        </p:grpSpPr>
        <p:sp>
          <p:nvSpPr>
            <p:cNvPr id="353" name="Google Shape;353;p24"/>
            <p:cNvSpPr/>
            <p:nvPr/>
          </p:nvSpPr>
          <p:spPr>
            <a:xfrm>
              <a:off x="4763" y="2266950"/>
              <a:ext cx="1773238" cy="1609725"/>
            </a:xfrm>
            <a:custGeom>
              <a:rect b="b" l="l" r="r" t="t"/>
              <a:pathLst>
                <a:path extrusionOk="0"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54" name="Google Shape;354;p24"/>
            <p:cNvSpPr/>
            <p:nvPr/>
          </p:nvSpPr>
          <p:spPr>
            <a:xfrm>
              <a:off x="0" y="388938"/>
              <a:ext cx="2112963" cy="1933575"/>
            </a:xfrm>
            <a:custGeom>
              <a:rect b="b" l="l" r="r" t="t"/>
              <a:pathLst>
                <a:path extrusionOk="0" h="1862" w="2035">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55" name="Google Shape;355;p24"/>
            <p:cNvSpPr/>
            <p:nvPr/>
          </p:nvSpPr>
          <p:spPr>
            <a:xfrm>
              <a:off x="2046288" y="0"/>
              <a:ext cx="2541588" cy="1016000"/>
            </a:xfrm>
            <a:custGeom>
              <a:rect b="b" l="l" r="r" t="t"/>
              <a:pathLst>
                <a:path extrusionOk="0"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56" name="Google Shape;356;p24"/>
            <p:cNvSpPr/>
            <p:nvPr/>
          </p:nvSpPr>
          <p:spPr>
            <a:xfrm>
              <a:off x="4530725" y="930275"/>
              <a:ext cx="1181100" cy="2060575"/>
            </a:xfrm>
            <a:custGeom>
              <a:rect b="b" l="l" r="r" t="t"/>
              <a:pathLst>
                <a:path extrusionOk="0"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57" name="Google Shape;357;p24"/>
            <p:cNvSpPr/>
            <p:nvPr/>
          </p:nvSpPr>
          <p:spPr>
            <a:xfrm>
              <a:off x="3770313" y="2941638"/>
              <a:ext cx="1208088" cy="1095375"/>
            </a:xfrm>
            <a:custGeom>
              <a:rect b="b" l="l" r="r" t="t"/>
              <a:pathLst>
                <a:path extrusionOk="0"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58" name="Google Shape;358;p24"/>
            <p:cNvSpPr/>
            <p:nvPr/>
          </p:nvSpPr>
          <p:spPr>
            <a:xfrm>
              <a:off x="1728788" y="3706813"/>
              <a:ext cx="1274763" cy="733425"/>
            </a:xfrm>
            <a:custGeom>
              <a:rect b="b" l="l" r="r" t="t"/>
              <a:pathLst>
                <a:path extrusionOk="0"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59" name="Google Shape;359;p24"/>
            <p:cNvSpPr/>
            <p:nvPr/>
          </p:nvSpPr>
          <p:spPr>
            <a:xfrm>
              <a:off x="2957513" y="3971925"/>
              <a:ext cx="1285875" cy="706438"/>
            </a:xfrm>
            <a:custGeom>
              <a:rect b="b" l="l" r="r" t="t"/>
              <a:pathLst>
                <a:path extrusionOk="0"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nvGrpSpPr>
            <p:cNvPr id="360" name="Google Shape;360;p24"/>
            <p:cNvGrpSpPr/>
            <p:nvPr/>
          </p:nvGrpSpPr>
          <p:grpSpPr>
            <a:xfrm>
              <a:off x="271463" y="157163"/>
              <a:ext cx="5260975" cy="4090987"/>
              <a:chOff x="0" y="0"/>
              <a:chExt cx="5260975" cy="4090987"/>
            </a:xfrm>
          </p:grpSpPr>
          <p:sp>
            <p:nvSpPr>
              <p:cNvPr id="361" name="Google Shape;361;p24"/>
              <p:cNvSpPr/>
              <p:nvPr/>
            </p:nvSpPr>
            <p:spPr>
              <a:xfrm>
                <a:off x="4287837" y="909637"/>
                <a:ext cx="109538" cy="38100"/>
              </a:xfrm>
              <a:custGeom>
                <a:rect b="b" l="l" r="r" t="t"/>
                <a:pathLst>
                  <a:path extrusionOk="0" h="37" w="106">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62" name="Google Shape;362;p24"/>
              <p:cNvSpPr/>
              <p:nvPr/>
            </p:nvSpPr>
            <p:spPr>
              <a:xfrm>
                <a:off x="4500562" y="919162"/>
                <a:ext cx="92075" cy="34925"/>
              </a:xfrm>
              <a:custGeom>
                <a:rect b="b" l="l" r="r" t="t"/>
                <a:pathLst>
                  <a:path extrusionOk="0"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63" name="Google Shape;363;p24"/>
              <p:cNvSpPr/>
              <p:nvPr/>
            </p:nvSpPr>
            <p:spPr>
              <a:xfrm>
                <a:off x="4710112" y="1000125"/>
                <a:ext cx="107950" cy="61913"/>
              </a:xfrm>
              <a:custGeom>
                <a:rect b="b" l="l" r="r" t="t"/>
                <a:pathLst>
                  <a:path extrusionOk="0"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64" name="Google Shape;364;p24"/>
              <p:cNvSpPr/>
              <p:nvPr/>
            </p:nvSpPr>
            <p:spPr>
              <a:xfrm>
                <a:off x="4903787" y="1163637"/>
                <a:ext cx="77788" cy="84138"/>
              </a:xfrm>
              <a:custGeom>
                <a:rect b="b" l="l" r="r" t="t"/>
                <a:pathLst>
                  <a:path extrusionOk="0"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65" name="Google Shape;365;p24"/>
              <p:cNvSpPr/>
              <p:nvPr/>
            </p:nvSpPr>
            <p:spPr>
              <a:xfrm>
                <a:off x="5054600" y="1344612"/>
                <a:ext cx="60325" cy="90488"/>
              </a:xfrm>
              <a:custGeom>
                <a:rect b="b" l="l" r="r" t="t"/>
                <a:pathLst>
                  <a:path extrusionOk="0"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66" name="Google Shape;366;p24"/>
              <p:cNvSpPr/>
              <p:nvPr/>
            </p:nvSpPr>
            <p:spPr>
              <a:xfrm>
                <a:off x="5146675" y="1541462"/>
                <a:ext cx="42863" cy="88900"/>
              </a:xfrm>
              <a:custGeom>
                <a:rect b="b" l="l" r="r" t="t"/>
                <a:pathLst>
                  <a:path extrusionOk="0"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67" name="Google Shape;367;p24"/>
              <p:cNvSpPr/>
              <p:nvPr/>
            </p:nvSpPr>
            <p:spPr>
              <a:xfrm>
                <a:off x="5222875" y="1766887"/>
                <a:ext cx="26988" cy="107950"/>
              </a:xfrm>
              <a:custGeom>
                <a:rect b="b" l="l" r="r" t="t"/>
                <a:pathLst>
                  <a:path extrusionOk="0"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68" name="Google Shape;368;p24"/>
              <p:cNvSpPr/>
              <p:nvPr/>
            </p:nvSpPr>
            <p:spPr>
              <a:xfrm>
                <a:off x="5235575" y="1981200"/>
                <a:ext cx="25400" cy="80963"/>
              </a:xfrm>
              <a:custGeom>
                <a:rect b="b" l="l" r="r" t="t"/>
                <a:pathLst>
                  <a:path extrusionOk="0"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69" name="Google Shape;369;p24"/>
              <p:cNvSpPr/>
              <p:nvPr/>
            </p:nvSpPr>
            <p:spPr>
              <a:xfrm>
                <a:off x="5154612" y="2143125"/>
                <a:ext cx="61913" cy="100013"/>
              </a:xfrm>
              <a:custGeom>
                <a:rect b="b" l="l" r="r" t="t"/>
                <a:pathLst>
                  <a:path extrusionOk="0"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0" name="Google Shape;370;p24"/>
              <p:cNvSpPr/>
              <p:nvPr/>
            </p:nvSpPr>
            <p:spPr>
              <a:xfrm>
                <a:off x="5041900" y="2319337"/>
                <a:ext cx="68263" cy="84138"/>
              </a:xfrm>
              <a:custGeom>
                <a:rect b="b" l="l" r="r" t="t"/>
                <a:pathLst>
                  <a:path extrusionOk="0"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1" name="Google Shape;371;p24"/>
              <p:cNvSpPr/>
              <p:nvPr/>
            </p:nvSpPr>
            <p:spPr>
              <a:xfrm>
                <a:off x="4856162" y="2506662"/>
                <a:ext cx="80963" cy="65088"/>
              </a:xfrm>
              <a:custGeom>
                <a:rect b="b" l="l" r="r" t="t"/>
                <a:pathLst>
                  <a:path extrusionOk="0"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2" name="Google Shape;372;p24"/>
              <p:cNvSpPr/>
              <p:nvPr/>
            </p:nvSpPr>
            <p:spPr>
              <a:xfrm>
                <a:off x="4435475" y="2706687"/>
                <a:ext cx="93663" cy="30163"/>
              </a:xfrm>
              <a:custGeom>
                <a:rect b="b" l="l" r="r" t="t"/>
                <a:pathLst>
                  <a:path extrusionOk="0"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3" name="Google Shape;373;p24"/>
              <p:cNvSpPr/>
              <p:nvPr/>
            </p:nvSpPr>
            <p:spPr>
              <a:xfrm>
                <a:off x="4473575" y="2767012"/>
                <a:ext cx="65088" cy="77788"/>
              </a:xfrm>
              <a:custGeom>
                <a:rect b="b" l="l" r="r" t="t"/>
                <a:pathLst>
                  <a:path extrusionOk="0" h="74" w="63">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4" name="Google Shape;374;p24"/>
              <p:cNvSpPr/>
              <p:nvPr/>
            </p:nvSpPr>
            <p:spPr>
              <a:xfrm>
                <a:off x="4567237" y="2935287"/>
                <a:ext cx="26988" cy="95250"/>
              </a:xfrm>
              <a:custGeom>
                <a:rect b="b" l="l" r="r" t="t"/>
                <a:pathLst>
                  <a:path extrusionOk="0"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5" name="Google Shape;375;p24"/>
              <p:cNvSpPr/>
              <p:nvPr/>
            </p:nvSpPr>
            <p:spPr>
              <a:xfrm>
                <a:off x="4516437" y="3122612"/>
                <a:ext cx="44450" cy="106363"/>
              </a:xfrm>
              <a:custGeom>
                <a:rect b="b" l="l" r="r" t="t"/>
                <a:pathLst>
                  <a:path extrusionOk="0"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6" name="Google Shape;376;p24"/>
              <p:cNvSpPr/>
              <p:nvPr/>
            </p:nvSpPr>
            <p:spPr>
              <a:xfrm>
                <a:off x="4365625" y="3355975"/>
                <a:ext cx="80963" cy="74613"/>
              </a:xfrm>
              <a:custGeom>
                <a:rect b="b" l="l" r="r" t="t"/>
                <a:pathLst>
                  <a:path extrusionOk="0"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7" name="Google Shape;377;p24"/>
              <p:cNvSpPr/>
              <p:nvPr/>
            </p:nvSpPr>
            <p:spPr>
              <a:xfrm>
                <a:off x="4148137" y="3536950"/>
                <a:ext cx="120650" cy="58738"/>
              </a:xfrm>
              <a:custGeom>
                <a:rect b="b" l="l" r="r" t="t"/>
                <a:pathLst>
                  <a:path extrusionOk="0"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8" name="Google Shape;378;p24"/>
              <p:cNvSpPr/>
              <p:nvPr/>
            </p:nvSpPr>
            <p:spPr>
              <a:xfrm>
                <a:off x="3916362" y="3643312"/>
                <a:ext cx="123825" cy="47625"/>
              </a:xfrm>
              <a:custGeom>
                <a:rect b="b" l="l" r="r" t="t"/>
                <a:pathLst>
                  <a:path extrusionOk="0"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79" name="Google Shape;379;p24"/>
              <p:cNvSpPr/>
              <p:nvPr/>
            </p:nvSpPr>
            <p:spPr>
              <a:xfrm>
                <a:off x="3675062" y="3706812"/>
                <a:ext cx="153988" cy="38100"/>
              </a:xfrm>
              <a:custGeom>
                <a:rect b="b" l="l" r="r" t="t"/>
                <a:pathLst>
                  <a:path extrusionOk="0"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0" name="Google Shape;380;p24"/>
              <p:cNvSpPr/>
              <p:nvPr/>
            </p:nvSpPr>
            <p:spPr>
              <a:xfrm>
                <a:off x="3471862" y="3719512"/>
                <a:ext cx="88900" cy="22225"/>
              </a:xfrm>
              <a:custGeom>
                <a:rect b="b" l="l" r="r" t="t"/>
                <a:pathLst>
                  <a:path extrusionOk="0"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1" name="Google Shape;381;p24"/>
              <p:cNvSpPr/>
              <p:nvPr/>
            </p:nvSpPr>
            <p:spPr>
              <a:xfrm>
                <a:off x="3230562" y="3698875"/>
                <a:ext cx="80963" cy="31750"/>
              </a:xfrm>
              <a:custGeom>
                <a:rect b="b" l="l" r="r" t="t"/>
                <a:pathLst>
                  <a:path extrusionOk="0"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2" name="Google Shape;382;p24"/>
              <p:cNvSpPr/>
              <p:nvPr/>
            </p:nvSpPr>
            <p:spPr>
              <a:xfrm>
                <a:off x="3041650" y="3724275"/>
                <a:ext cx="68263" cy="61913"/>
              </a:xfrm>
              <a:custGeom>
                <a:rect b="b" l="l" r="r" t="t"/>
                <a:pathLst>
                  <a:path extrusionOk="0"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3" name="Google Shape;383;p24"/>
              <p:cNvSpPr/>
              <p:nvPr/>
            </p:nvSpPr>
            <p:spPr>
              <a:xfrm>
                <a:off x="2857500" y="3852862"/>
                <a:ext cx="80963" cy="49213"/>
              </a:xfrm>
              <a:custGeom>
                <a:rect b="b" l="l" r="r" t="t"/>
                <a:pathLst>
                  <a:path extrusionOk="0"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4" name="Google Shape;384;p24"/>
              <p:cNvSpPr/>
              <p:nvPr/>
            </p:nvSpPr>
            <p:spPr>
              <a:xfrm>
                <a:off x="2649537" y="3967162"/>
                <a:ext cx="114300" cy="50800"/>
              </a:xfrm>
              <a:custGeom>
                <a:rect b="b" l="l" r="r" t="t"/>
                <a:pathLst>
                  <a:path extrusionOk="0"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5" name="Google Shape;385;p24"/>
              <p:cNvSpPr/>
              <p:nvPr/>
            </p:nvSpPr>
            <p:spPr>
              <a:xfrm>
                <a:off x="2411412" y="4046537"/>
                <a:ext cx="131763" cy="36513"/>
              </a:xfrm>
              <a:custGeom>
                <a:rect b="b" l="l" r="r" t="t"/>
                <a:pathLst>
                  <a:path extrusionOk="0"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6" name="Google Shape;386;p24"/>
              <p:cNvSpPr/>
              <p:nvPr/>
            </p:nvSpPr>
            <p:spPr>
              <a:xfrm>
                <a:off x="2201862" y="4056062"/>
                <a:ext cx="104775" cy="34925"/>
              </a:xfrm>
              <a:custGeom>
                <a:rect b="b" l="l" r="r" t="t"/>
                <a:pathLst>
                  <a:path extrusionOk="0" h="33" w="101">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7" name="Google Shape;387;p24"/>
              <p:cNvSpPr/>
              <p:nvPr/>
            </p:nvSpPr>
            <p:spPr>
              <a:xfrm>
                <a:off x="1998662" y="4013200"/>
                <a:ext cx="103188" cy="33338"/>
              </a:xfrm>
              <a:custGeom>
                <a:rect b="b" l="l" r="r" t="t"/>
                <a:pathLst>
                  <a:path extrusionOk="0"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8" name="Google Shape;388;p24"/>
              <p:cNvSpPr/>
              <p:nvPr/>
            </p:nvSpPr>
            <p:spPr>
              <a:xfrm>
                <a:off x="1809750" y="3906837"/>
                <a:ext cx="85725" cy="60325"/>
              </a:xfrm>
              <a:custGeom>
                <a:rect b="b" l="l" r="r" t="t"/>
                <a:pathLst>
                  <a:path extrusionOk="0" h="58"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89" name="Google Shape;389;p24"/>
              <p:cNvSpPr/>
              <p:nvPr/>
            </p:nvSpPr>
            <p:spPr>
              <a:xfrm>
                <a:off x="1649412" y="3714750"/>
                <a:ext cx="87313" cy="103188"/>
              </a:xfrm>
              <a:custGeom>
                <a:rect b="b" l="l" r="r" t="t"/>
                <a:pathLst>
                  <a:path extrusionOk="0"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0" name="Google Shape;390;p24"/>
              <p:cNvSpPr/>
              <p:nvPr/>
            </p:nvSpPr>
            <p:spPr>
              <a:xfrm>
                <a:off x="1595437" y="3578225"/>
                <a:ext cx="50800" cy="74613"/>
              </a:xfrm>
              <a:custGeom>
                <a:rect b="b" l="l" r="r" t="t"/>
                <a:pathLst>
                  <a:path extrusionOk="0"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1" name="Google Shape;391;p24"/>
              <p:cNvSpPr/>
              <p:nvPr/>
            </p:nvSpPr>
            <p:spPr>
              <a:xfrm>
                <a:off x="1517650" y="3387725"/>
                <a:ext cx="60325" cy="101600"/>
              </a:xfrm>
              <a:custGeom>
                <a:rect b="b" l="l" r="r" t="t"/>
                <a:pathLst>
                  <a:path extrusionOk="0" h="97" w="58">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2" name="Google Shape;392;p24"/>
              <p:cNvSpPr/>
              <p:nvPr/>
            </p:nvSpPr>
            <p:spPr>
              <a:xfrm>
                <a:off x="703262" y="3535362"/>
                <a:ext cx="82550" cy="20638"/>
              </a:xfrm>
              <a:custGeom>
                <a:rect b="b" l="l" r="r" t="t"/>
                <a:pathLst>
                  <a:path extrusionOk="0"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3" name="Google Shape;393;p24"/>
              <p:cNvSpPr/>
              <p:nvPr/>
            </p:nvSpPr>
            <p:spPr>
              <a:xfrm>
                <a:off x="866775" y="3546475"/>
                <a:ext cx="106363" cy="17463"/>
              </a:xfrm>
              <a:custGeom>
                <a:rect b="b" l="l" r="r" t="t"/>
                <a:pathLst>
                  <a:path extrusionOk="0"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4" name="Google Shape;394;p24"/>
              <p:cNvSpPr/>
              <p:nvPr/>
            </p:nvSpPr>
            <p:spPr>
              <a:xfrm>
                <a:off x="1066800" y="3536950"/>
                <a:ext cx="90488" cy="34925"/>
              </a:xfrm>
              <a:custGeom>
                <a:rect b="b" l="l" r="r" t="t"/>
                <a:pathLst>
                  <a:path extrusionOk="0"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5" name="Google Shape;395;p24"/>
              <p:cNvSpPr/>
              <p:nvPr/>
            </p:nvSpPr>
            <p:spPr>
              <a:xfrm>
                <a:off x="1233487" y="3502025"/>
                <a:ext cx="88900" cy="25400"/>
              </a:xfrm>
              <a:custGeom>
                <a:rect b="b" l="l" r="r" t="t"/>
                <a:pathLst>
                  <a:path extrusionOk="0"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6" name="Google Shape;396;p24"/>
              <p:cNvSpPr/>
              <p:nvPr/>
            </p:nvSpPr>
            <p:spPr>
              <a:xfrm>
                <a:off x="1374775" y="3432175"/>
                <a:ext cx="92075" cy="52388"/>
              </a:xfrm>
              <a:custGeom>
                <a:rect b="b" l="l" r="r" t="t"/>
                <a:pathLst>
                  <a:path extrusionOk="0"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7" name="Google Shape;397;p24"/>
              <p:cNvSpPr/>
              <p:nvPr/>
            </p:nvSpPr>
            <p:spPr>
              <a:xfrm>
                <a:off x="506412" y="3489325"/>
                <a:ext cx="93663" cy="31750"/>
              </a:xfrm>
              <a:custGeom>
                <a:rect b="b" l="l" r="r" t="t"/>
                <a:pathLst>
                  <a:path extrusionOk="0"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8" name="Google Shape;398;p24"/>
              <p:cNvSpPr/>
              <p:nvPr/>
            </p:nvSpPr>
            <p:spPr>
              <a:xfrm>
                <a:off x="333375" y="3400425"/>
                <a:ext cx="98425" cy="63500"/>
              </a:xfrm>
              <a:custGeom>
                <a:rect b="b" l="l" r="r" t="t"/>
                <a:pathLst>
                  <a:path extrusionOk="0"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399" name="Google Shape;399;p24"/>
              <p:cNvSpPr/>
              <p:nvPr/>
            </p:nvSpPr>
            <p:spPr>
              <a:xfrm>
                <a:off x="188912" y="3260725"/>
                <a:ext cx="82550" cy="73025"/>
              </a:xfrm>
              <a:custGeom>
                <a:rect b="b" l="l" r="r" t="t"/>
                <a:pathLst>
                  <a:path extrusionOk="0"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0" name="Google Shape;400;p24"/>
              <p:cNvSpPr/>
              <p:nvPr/>
            </p:nvSpPr>
            <p:spPr>
              <a:xfrm>
                <a:off x="77787" y="3087687"/>
                <a:ext cx="57150" cy="82550"/>
              </a:xfrm>
              <a:custGeom>
                <a:rect b="b" l="l" r="r" t="t"/>
                <a:pathLst>
                  <a:path extrusionOk="0"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1" name="Google Shape;401;p24"/>
              <p:cNvSpPr/>
              <p:nvPr/>
            </p:nvSpPr>
            <p:spPr>
              <a:xfrm>
                <a:off x="15875" y="2887662"/>
                <a:ext cx="42863" cy="101600"/>
              </a:xfrm>
              <a:custGeom>
                <a:rect b="b" l="l" r="r" t="t"/>
                <a:pathLst>
                  <a:path extrusionOk="0"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2" name="Google Shape;402;p24"/>
              <p:cNvSpPr/>
              <p:nvPr/>
            </p:nvSpPr>
            <p:spPr>
              <a:xfrm>
                <a:off x="0" y="2706687"/>
                <a:ext cx="20638" cy="79375"/>
              </a:xfrm>
              <a:custGeom>
                <a:rect b="b" l="l" r="r" t="t"/>
                <a:pathLst>
                  <a:path extrusionOk="0"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3" name="Google Shape;403;p24"/>
              <p:cNvSpPr/>
              <p:nvPr/>
            </p:nvSpPr>
            <p:spPr>
              <a:xfrm>
                <a:off x="4762" y="2470150"/>
                <a:ext cx="47625" cy="131763"/>
              </a:xfrm>
              <a:custGeom>
                <a:rect b="b" l="l" r="r" t="t"/>
                <a:pathLst>
                  <a:path extrusionOk="0"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4" name="Google Shape;404;p24"/>
              <p:cNvSpPr/>
              <p:nvPr/>
            </p:nvSpPr>
            <p:spPr>
              <a:xfrm>
                <a:off x="68262" y="2349500"/>
                <a:ext cx="50800" cy="66675"/>
              </a:xfrm>
              <a:custGeom>
                <a:rect b="b" l="l" r="r" t="t"/>
                <a:pathLst>
                  <a:path extrusionOk="0"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5" name="Google Shape;405;p24"/>
              <p:cNvSpPr/>
              <p:nvPr/>
            </p:nvSpPr>
            <p:spPr>
              <a:xfrm>
                <a:off x="180975" y="2209800"/>
                <a:ext cx="66675" cy="74613"/>
              </a:xfrm>
              <a:custGeom>
                <a:rect b="b" l="l" r="r" t="t"/>
                <a:pathLst>
                  <a:path extrusionOk="0"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6" name="Google Shape;406;p24"/>
              <p:cNvSpPr/>
              <p:nvPr/>
            </p:nvSpPr>
            <p:spPr>
              <a:xfrm>
                <a:off x="280987" y="2132012"/>
                <a:ext cx="57150" cy="34925"/>
              </a:xfrm>
              <a:custGeom>
                <a:rect b="b" l="l" r="r" t="t"/>
                <a:pathLst>
                  <a:path extrusionOk="0"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7" name="Google Shape;407;p24"/>
              <p:cNvSpPr/>
              <p:nvPr/>
            </p:nvSpPr>
            <p:spPr>
              <a:xfrm>
                <a:off x="207962" y="2001837"/>
                <a:ext cx="76200" cy="69850"/>
              </a:xfrm>
              <a:custGeom>
                <a:rect b="b" l="l" r="r" t="t"/>
                <a:pathLst>
                  <a:path extrusionOk="0"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8" name="Google Shape;408;p24"/>
              <p:cNvSpPr/>
              <p:nvPr/>
            </p:nvSpPr>
            <p:spPr>
              <a:xfrm>
                <a:off x="104775" y="1839912"/>
                <a:ext cx="60325" cy="96838"/>
              </a:xfrm>
              <a:custGeom>
                <a:rect b="b" l="l" r="r" t="t"/>
                <a:pathLst>
                  <a:path extrusionOk="0" h="94" w="58">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09" name="Google Shape;409;p24"/>
              <p:cNvSpPr/>
              <p:nvPr/>
            </p:nvSpPr>
            <p:spPr>
              <a:xfrm>
                <a:off x="47625" y="1684337"/>
                <a:ext cx="22225" cy="68263"/>
              </a:xfrm>
              <a:custGeom>
                <a:rect b="b" l="l" r="r" t="t"/>
                <a:pathLst>
                  <a:path extrusionOk="0"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0" name="Google Shape;410;p24"/>
              <p:cNvSpPr/>
              <p:nvPr/>
            </p:nvSpPr>
            <p:spPr>
              <a:xfrm>
                <a:off x="20637" y="1516062"/>
                <a:ext cx="28575" cy="100013"/>
              </a:xfrm>
              <a:custGeom>
                <a:rect b="b" l="l" r="r" t="t"/>
                <a:pathLst>
                  <a:path extrusionOk="0"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1" name="Google Shape;411;p24"/>
              <p:cNvSpPr/>
              <p:nvPr/>
            </p:nvSpPr>
            <p:spPr>
              <a:xfrm>
                <a:off x="28575" y="1366837"/>
                <a:ext cx="22225" cy="73025"/>
              </a:xfrm>
              <a:custGeom>
                <a:rect b="b" l="l" r="r" t="t"/>
                <a:pathLst>
                  <a:path extrusionOk="0"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2" name="Google Shape;412;p24"/>
              <p:cNvSpPr/>
              <p:nvPr/>
            </p:nvSpPr>
            <p:spPr>
              <a:xfrm>
                <a:off x="77787" y="1171575"/>
                <a:ext cx="49213" cy="103188"/>
              </a:xfrm>
              <a:custGeom>
                <a:rect b="b" l="l" r="r" t="t"/>
                <a:pathLst>
                  <a:path extrusionOk="0"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3" name="Google Shape;413;p24"/>
              <p:cNvSpPr/>
              <p:nvPr/>
            </p:nvSpPr>
            <p:spPr>
              <a:xfrm>
                <a:off x="152400" y="1028700"/>
                <a:ext cx="57150" cy="80963"/>
              </a:xfrm>
              <a:custGeom>
                <a:rect b="b" l="l" r="r" t="t"/>
                <a:pathLst>
                  <a:path extrusionOk="0"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4" name="Google Shape;414;p24"/>
              <p:cNvSpPr/>
              <p:nvPr/>
            </p:nvSpPr>
            <p:spPr>
              <a:xfrm>
                <a:off x="236537" y="862012"/>
                <a:ext cx="73025" cy="87313"/>
              </a:xfrm>
              <a:custGeom>
                <a:rect b="b" l="l" r="r" t="t"/>
                <a:pathLst>
                  <a:path extrusionOk="0"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5" name="Google Shape;415;p24"/>
              <p:cNvSpPr/>
              <p:nvPr/>
            </p:nvSpPr>
            <p:spPr>
              <a:xfrm>
                <a:off x="347662" y="711200"/>
                <a:ext cx="80963" cy="104775"/>
              </a:xfrm>
              <a:custGeom>
                <a:rect b="b" l="l" r="r" t="t"/>
                <a:pathLst>
                  <a:path extrusionOk="0" h="101"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6" name="Google Shape;416;p24"/>
              <p:cNvSpPr/>
              <p:nvPr/>
            </p:nvSpPr>
            <p:spPr>
              <a:xfrm>
                <a:off x="466725" y="601662"/>
                <a:ext cx="87313" cy="65088"/>
              </a:xfrm>
              <a:custGeom>
                <a:rect b="b" l="l" r="r" t="t"/>
                <a:pathLst>
                  <a:path extrusionOk="0" h="63"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7" name="Google Shape;417;p24"/>
              <p:cNvSpPr/>
              <p:nvPr/>
            </p:nvSpPr>
            <p:spPr>
              <a:xfrm>
                <a:off x="609600" y="500062"/>
                <a:ext cx="109538" cy="76200"/>
              </a:xfrm>
              <a:custGeom>
                <a:rect b="b" l="l" r="r" t="t"/>
                <a:pathLst>
                  <a:path extrusionOk="0"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8" name="Google Shape;418;p24"/>
              <p:cNvSpPr/>
              <p:nvPr/>
            </p:nvSpPr>
            <p:spPr>
              <a:xfrm>
                <a:off x="782637" y="430212"/>
                <a:ext cx="87313" cy="47625"/>
              </a:xfrm>
              <a:custGeom>
                <a:rect b="b" l="l" r="r" t="t"/>
                <a:pathLst>
                  <a:path extrusionOk="0"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19" name="Google Shape;419;p24"/>
              <p:cNvSpPr/>
              <p:nvPr/>
            </p:nvSpPr>
            <p:spPr>
              <a:xfrm>
                <a:off x="933450" y="384175"/>
                <a:ext cx="103188" cy="31750"/>
              </a:xfrm>
              <a:custGeom>
                <a:rect b="b" l="l" r="r" t="t"/>
                <a:pathLst>
                  <a:path extrusionOk="0"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0" name="Google Shape;420;p24"/>
              <p:cNvSpPr/>
              <p:nvPr/>
            </p:nvSpPr>
            <p:spPr>
              <a:xfrm>
                <a:off x="1120775" y="403225"/>
                <a:ext cx="109538" cy="19050"/>
              </a:xfrm>
              <a:custGeom>
                <a:rect b="b" l="l" r="r" t="t"/>
                <a:pathLst>
                  <a:path extrusionOk="0"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1" name="Google Shape;421;p24"/>
              <p:cNvSpPr/>
              <p:nvPr/>
            </p:nvSpPr>
            <p:spPr>
              <a:xfrm>
                <a:off x="1333500" y="417512"/>
                <a:ext cx="68263" cy="30163"/>
              </a:xfrm>
              <a:custGeom>
                <a:rect b="b" l="l" r="r" t="t"/>
                <a:pathLst>
                  <a:path extrusionOk="0"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2" name="Google Shape;422;p24"/>
              <p:cNvSpPr/>
              <p:nvPr/>
            </p:nvSpPr>
            <p:spPr>
              <a:xfrm>
                <a:off x="1490662" y="488950"/>
                <a:ext cx="71438" cy="33338"/>
              </a:xfrm>
              <a:custGeom>
                <a:rect b="b" l="l" r="r" t="t"/>
                <a:pathLst>
                  <a:path extrusionOk="0"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3" name="Google Shape;423;p24"/>
              <p:cNvSpPr/>
              <p:nvPr/>
            </p:nvSpPr>
            <p:spPr>
              <a:xfrm>
                <a:off x="1631950" y="558800"/>
                <a:ext cx="85725" cy="47625"/>
              </a:xfrm>
              <a:custGeom>
                <a:rect b="b" l="l" r="r" t="t"/>
                <a:pathLst>
                  <a:path extrusionOk="0"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4" name="Google Shape;424;p24"/>
              <p:cNvSpPr/>
              <p:nvPr/>
            </p:nvSpPr>
            <p:spPr>
              <a:xfrm>
                <a:off x="1787525" y="622300"/>
                <a:ext cx="66675" cy="61913"/>
              </a:xfrm>
              <a:custGeom>
                <a:rect b="b" l="l" r="r" t="t"/>
                <a:pathLst>
                  <a:path extrusionOk="0"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5" name="Google Shape;425;p24"/>
              <p:cNvSpPr/>
              <p:nvPr/>
            </p:nvSpPr>
            <p:spPr>
              <a:xfrm>
                <a:off x="1862137" y="539750"/>
                <a:ext cx="30163" cy="87313"/>
              </a:xfrm>
              <a:custGeom>
                <a:rect b="b" l="l" r="r" t="t"/>
                <a:pathLst>
                  <a:path extrusionOk="0"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6" name="Google Shape;426;p24"/>
              <p:cNvSpPr/>
              <p:nvPr/>
            </p:nvSpPr>
            <p:spPr>
              <a:xfrm>
                <a:off x="1933575" y="400050"/>
                <a:ext cx="39688" cy="63500"/>
              </a:xfrm>
              <a:custGeom>
                <a:rect b="b" l="l" r="r" t="t"/>
                <a:pathLst>
                  <a:path extrusionOk="0"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7" name="Google Shape;427;p24"/>
              <p:cNvSpPr/>
              <p:nvPr/>
            </p:nvSpPr>
            <p:spPr>
              <a:xfrm>
                <a:off x="2022475" y="223837"/>
                <a:ext cx="88900" cy="112713"/>
              </a:xfrm>
              <a:custGeom>
                <a:rect b="b" l="l" r="r" t="t"/>
                <a:pathLst>
                  <a:path extrusionOk="0"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8" name="Google Shape;428;p24"/>
              <p:cNvSpPr/>
              <p:nvPr/>
            </p:nvSpPr>
            <p:spPr>
              <a:xfrm>
                <a:off x="2157412" y="157162"/>
                <a:ext cx="88900" cy="57150"/>
              </a:xfrm>
              <a:custGeom>
                <a:rect b="b" l="l" r="r" t="t"/>
                <a:pathLst>
                  <a:path extrusionOk="0"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29" name="Google Shape;429;p24"/>
              <p:cNvSpPr/>
              <p:nvPr/>
            </p:nvSpPr>
            <p:spPr>
              <a:xfrm>
                <a:off x="2378075" y="79375"/>
                <a:ext cx="57150" cy="28575"/>
              </a:xfrm>
              <a:custGeom>
                <a:rect b="b" l="l" r="r" t="t"/>
                <a:pathLst>
                  <a:path extrusionOk="0"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0" name="Google Shape;430;p24"/>
              <p:cNvSpPr/>
              <p:nvPr/>
            </p:nvSpPr>
            <p:spPr>
              <a:xfrm>
                <a:off x="2541587" y="22225"/>
                <a:ext cx="125413" cy="41275"/>
              </a:xfrm>
              <a:custGeom>
                <a:rect b="b" l="l" r="r" t="t"/>
                <a:pathLst>
                  <a:path extrusionOk="0" h="40" w="121">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1" name="Google Shape;431;p24"/>
              <p:cNvSpPr/>
              <p:nvPr/>
            </p:nvSpPr>
            <p:spPr>
              <a:xfrm>
                <a:off x="2801937" y="0"/>
                <a:ext cx="120650" cy="30163"/>
              </a:xfrm>
              <a:custGeom>
                <a:rect b="b" l="l" r="r" t="t"/>
                <a:pathLst>
                  <a:path extrusionOk="0" h="28" w="116">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2" name="Google Shape;432;p24"/>
              <p:cNvSpPr/>
              <p:nvPr/>
            </p:nvSpPr>
            <p:spPr>
              <a:xfrm>
                <a:off x="3067050" y="15875"/>
                <a:ext cx="109538" cy="19050"/>
              </a:xfrm>
              <a:custGeom>
                <a:rect b="b" l="l" r="r" t="t"/>
                <a:pathLst>
                  <a:path extrusionOk="0" h="18" w="106">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3" name="Google Shape;433;p24"/>
              <p:cNvSpPr/>
              <p:nvPr/>
            </p:nvSpPr>
            <p:spPr>
              <a:xfrm>
                <a:off x="3281362" y="60325"/>
                <a:ext cx="117475" cy="47625"/>
              </a:xfrm>
              <a:custGeom>
                <a:rect b="b" l="l" r="r" t="t"/>
                <a:pathLst>
                  <a:path extrusionOk="0"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4" name="Google Shape;434;p24"/>
              <p:cNvSpPr/>
              <p:nvPr/>
            </p:nvSpPr>
            <p:spPr>
              <a:xfrm>
                <a:off x="3444875" y="117475"/>
                <a:ext cx="122238" cy="44450"/>
              </a:xfrm>
              <a:custGeom>
                <a:rect b="b" l="l" r="r" t="t"/>
                <a:pathLst>
                  <a:path extrusionOk="0"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5" name="Google Shape;435;p24"/>
              <p:cNvSpPr/>
              <p:nvPr/>
            </p:nvSpPr>
            <p:spPr>
              <a:xfrm>
                <a:off x="3630612" y="184150"/>
                <a:ext cx="104775" cy="49213"/>
              </a:xfrm>
              <a:custGeom>
                <a:rect b="b" l="l" r="r" t="t"/>
                <a:pathLst>
                  <a:path extrusionOk="0" h="47" w="101">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6" name="Google Shape;436;p24"/>
              <p:cNvSpPr/>
              <p:nvPr/>
            </p:nvSpPr>
            <p:spPr>
              <a:xfrm>
                <a:off x="3756025" y="279400"/>
                <a:ext cx="114300" cy="74613"/>
              </a:xfrm>
              <a:custGeom>
                <a:rect b="b" l="l" r="r" t="t"/>
                <a:pathLst>
                  <a:path extrusionOk="0"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7" name="Google Shape;437;p24"/>
              <p:cNvSpPr/>
              <p:nvPr/>
            </p:nvSpPr>
            <p:spPr>
              <a:xfrm>
                <a:off x="3906837" y="406400"/>
                <a:ext cx="88900" cy="96838"/>
              </a:xfrm>
              <a:custGeom>
                <a:rect b="b" l="l" r="r" t="t"/>
                <a:pathLst>
                  <a:path extrusionOk="0"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8" name="Google Shape;438;p24"/>
              <p:cNvSpPr/>
              <p:nvPr/>
            </p:nvSpPr>
            <p:spPr>
              <a:xfrm>
                <a:off x="4022725" y="566737"/>
                <a:ext cx="53975" cy="84138"/>
              </a:xfrm>
              <a:custGeom>
                <a:rect b="b" l="l" r="r" t="t"/>
                <a:pathLst>
                  <a:path extrusionOk="0"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39" name="Google Shape;439;p24"/>
              <p:cNvSpPr/>
              <p:nvPr/>
            </p:nvSpPr>
            <p:spPr>
              <a:xfrm>
                <a:off x="4110037" y="738187"/>
                <a:ext cx="57150" cy="109538"/>
              </a:xfrm>
              <a:custGeom>
                <a:rect b="b" l="l" r="r" t="t"/>
                <a:pathLst>
                  <a:path extrusionOk="0" h="106"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40" name="Google Shape;440;p24"/>
              <p:cNvSpPr/>
              <p:nvPr/>
            </p:nvSpPr>
            <p:spPr>
              <a:xfrm>
                <a:off x="4183062" y="893762"/>
                <a:ext cx="49213" cy="73025"/>
              </a:xfrm>
              <a:custGeom>
                <a:rect b="b" l="l" r="r" t="t"/>
                <a:pathLst>
                  <a:path extrusionOk="0"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41" name="Google Shape;441;p24"/>
              <p:cNvSpPr/>
              <p:nvPr/>
            </p:nvSpPr>
            <p:spPr>
              <a:xfrm>
                <a:off x="4646612" y="2601912"/>
                <a:ext cx="123825" cy="60325"/>
              </a:xfrm>
              <a:custGeom>
                <a:rect b="b" l="l" r="r" t="t"/>
                <a:pathLst>
                  <a:path extrusionOk="0"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solidFill>
                <a:srgbClr val="FFFFF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grpSp>
        <p:nvGrpSpPr>
          <p:cNvPr id="442" name="Google Shape;442;p24"/>
          <p:cNvGrpSpPr/>
          <p:nvPr/>
        </p:nvGrpSpPr>
        <p:grpSpPr>
          <a:xfrm>
            <a:off x="4429125" y="1389062"/>
            <a:ext cx="4248150" cy="3278187"/>
            <a:chOff x="0" y="0"/>
            <a:chExt cx="4233329" cy="3678765"/>
          </a:xfrm>
        </p:grpSpPr>
        <p:sp>
          <p:nvSpPr>
            <p:cNvPr id="443" name="Google Shape;443;p24"/>
            <p:cNvSpPr/>
            <p:nvPr/>
          </p:nvSpPr>
          <p:spPr>
            <a:xfrm>
              <a:off x="0" y="0"/>
              <a:ext cx="4233329" cy="3227560"/>
            </a:xfrm>
            <a:custGeom>
              <a:rect b="b" l="l" r="r" t="t"/>
              <a:pathLst>
                <a:path extrusionOk="0" h="3227560" w="4233329">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accent2"/>
            </a:solidFill>
            <a:ln cap="rnd" cmpd="sng" w="28575">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44" name="Google Shape;444;p24"/>
            <p:cNvSpPr/>
            <p:nvPr/>
          </p:nvSpPr>
          <p:spPr>
            <a:xfrm>
              <a:off x="1139356" y="3206224"/>
              <a:ext cx="1920382" cy="472541"/>
            </a:xfrm>
            <a:custGeom>
              <a:rect b="b" l="l" r="r" t="t"/>
              <a:pathLst>
                <a:path extrusionOk="0" h="472541" w="1920382">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cap="rnd" cmpd="sng" w="25400">
              <a:solidFill>
                <a:srgbClr val="FFFFF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445" name="Google Shape;445;p24"/>
          <p:cNvSpPr txBox="1"/>
          <p:nvPr/>
        </p:nvSpPr>
        <p:spPr>
          <a:xfrm>
            <a:off x="569912" y="1130300"/>
            <a:ext cx="3448050" cy="200818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基本資料:</a:t>
            </a:r>
            <a:r>
              <a:rPr lang="en-US" sz="2000" u="none">
                <a:solidFill>
                  <a:schemeClr val="lt1"/>
                </a:solidFill>
                <a:latin typeface="BiauKai"/>
                <a:ea typeface="BiauKai"/>
                <a:cs typeface="BiauKai"/>
                <a:sym typeface="BiauKai"/>
              </a:rPr>
              <a:t>王先生，</a:t>
            </a:r>
            <a:r>
              <a:rPr lang="en-US" sz="2100" u="none">
                <a:solidFill>
                  <a:srgbClr val="FFFFFF"/>
                </a:solidFill>
                <a:latin typeface="BiauKai"/>
                <a:ea typeface="BiauKai"/>
                <a:cs typeface="BiauKai"/>
                <a:sym typeface="BiauKai"/>
              </a:rPr>
              <a:t>27歲男性</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診斷:</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(1)左肘下截肢</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(2)左肱骨開放第二型骨折</a:t>
            </a:r>
            <a:br>
              <a:rPr lang="en-US" sz="2100" u="none">
                <a:solidFill>
                  <a:srgbClr val="FFFFFF"/>
                </a:solidFill>
                <a:latin typeface="BiauKai"/>
                <a:ea typeface="BiauKai"/>
                <a:cs typeface="BiauKai"/>
                <a:sym typeface="BiauKai"/>
              </a:rPr>
            </a:br>
            <a:endParaRPr/>
          </a:p>
        </p:txBody>
      </p:sp>
      <p:sp>
        <p:nvSpPr>
          <p:cNvPr id="446" name="Google Shape;446;p24"/>
          <p:cNvSpPr txBox="1"/>
          <p:nvPr/>
        </p:nvSpPr>
        <p:spPr>
          <a:xfrm>
            <a:off x="4906962" y="1663700"/>
            <a:ext cx="3257550" cy="233203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個案狀況:個案在工作中受傷，因左臂不慎被機器壓到，左臂肘彎處全截肢被送到急診室，緊急手術做完了手肘截肢和上臂傷口初次縫合，送來我們病房做後續照護。</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50" name="Shape 450"/>
        <p:cNvGrpSpPr/>
        <p:nvPr/>
      </p:nvGrpSpPr>
      <p:grpSpPr>
        <a:xfrm>
          <a:off x="0" y="0"/>
          <a:ext cx="0" cy="0"/>
          <a:chOff x="0" y="0"/>
          <a:chExt cx="0" cy="0"/>
        </a:xfrm>
      </p:grpSpPr>
      <p:pic>
        <p:nvPicPr>
          <p:cNvPr id="451" name="Google Shape;451;p25"/>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452" name="Google Shape;452;p25"/>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453" name="Google Shape;453;p25"/>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454" name="Google Shape;454;p25"/>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455" name="Google Shape;455;p25"/>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456" name="Google Shape;456;p25"/>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457" name="Google Shape;457;p25"/>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458" name="Google Shape;458;p25"/>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459" name="Google Shape;459;p25"/>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460" name="Google Shape;460;p25"/>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461" name="Google Shape;461;p25"/>
          <p:cNvSpPr txBox="1"/>
          <p:nvPr/>
        </p:nvSpPr>
        <p:spPr>
          <a:xfrm>
            <a:off x="2354262" y="2220912"/>
            <a:ext cx="3973512" cy="966787"/>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EEA5"/>
              </a:buClr>
              <a:buSzPts val="5400"/>
              <a:buFont typeface="BiauKai"/>
              <a:buNone/>
            </a:pPr>
            <a:r>
              <a:rPr lang="en-US" sz="5400" u="none">
                <a:solidFill>
                  <a:srgbClr val="FFEEA5"/>
                </a:solidFill>
                <a:latin typeface="BiauKai"/>
                <a:ea typeface="BiauKai"/>
                <a:cs typeface="BiauKai"/>
                <a:sym typeface="BiauKai"/>
              </a:rPr>
              <a:t>2.資料收集</a:t>
            </a:r>
            <a:endParaRPr/>
          </a:p>
        </p:txBody>
      </p:sp>
      <p:grpSp>
        <p:nvGrpSpPr>
          <p:cNvPr id="462" name="Google Shape;462;p25"/>
          <p:cNvGrpSpPr/>
          <p:nvPr/>
        </p:nvGrpSpPr>
        <p:grpSpPr>
          <a:xfrm>
            <a:off x="7340600" y="923925"/>
            <a:ext cx="898525" cy="1117600"/>
            <a:chOff x="0" y="0"/>
            <a:chExt cx="755" cy="939"/>
          </a:xfrm>
        </p:grpSpPr>
        <p:sp>
          <p:nvSpPr>
            <p:cNvPr id="463" name="Google Shape;463;p25"/>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64" name="Google Shape;464;p25"/>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65" name="Google Shape;465;p25"/>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66" name="Google Shape;466;p25"/>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67" name="Google Shape;467;p25"/>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68" name="Google Shape;468;p25"/>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69" name="Google Shape;469;p25"/>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70" name="Google Shape;470;p25"/>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71" name="Google Shape;471;p25"/>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472" name="Google Shape;472;p25"/>
          <p:cNvGrpSpPr/>
          <p:nvPr/>
        </p:nvGrpSpPr>
        <p:grpSpPr>
          <a:xfrm>
            <a:off x="7253287" y="3279775"/>
            <a:ext cx="838200" cy="1093787"/>
            <a:chOff x="0" y="0"/>
            <a:chExt cx="704" cy="918"/>
          </a:xfrm>
        </p:grpSpPr>
        <p:sp>
          <p:nvSpPr>
            <p:cNvPr id="473" name="Google Shape;473;p25"/>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74" name="Google Shape;474;p25"/>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75" name="Google Shape;475;p25"/>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76" name="Google Shape;476;p25"/>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77" name="Google Shape;477;p25"/>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78" name="Google Shape;478;p25"/>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79" name="Google Shape;479;p25"/>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80" name="Google Shape;480;p25"/>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81" name="Google Shape;481;p25"/>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82" name="Google Shape;482;p25"/>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ppt_w</p:attrName>
                                        </p:attrNameLst>
                                      </p:cBhvr>
                                      <p:tavLst>
                                        <p:tav fmla="" tm="0">
                                          <p:val>
                                            <p:strVal val="0"/>
                                          </p:val>
                                        </p:tav>
                                        <p:tav fmla="" tm="100000">
                                          <p:val>
                                            <p:strVal val="#ppt_w"/>
                                          </p:val>
                                        </p:tav>
                                      </p:tavLst>
                                    </p:anim>
                                    <p:anim calcmode="lin" valueType="num">
                                      <p:cBhvr additive="base">
                                        <p:cTn dur="500"/>
                                        <p:tgtEl>
                                          <p:spTgt spid="4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ppt_w</p:attrName>
                                        </p:attrNameLst>
                                      </p:cBhvr>
                                      <p:tavLst>
                                        <p:tav fmla="" tm="0">
                                          <p:val>
                                            <p:strVal val="0"/>
                                          </p:val>
                                        </p:tav>
                                        <p:tav fmla="" tm="100000">
                                          <p:val>
                                            <p:strVal val="#ppt_w"/>
                                          </p:val>
                                        </p:tav>
                                      </p:tavLst>
                                    </p:anim>
                                    <p:anim calcmode="lin" valueType="num">
                                      <p:cBhvr additive="base">
                                        <p:cTn dur="500"/>
                                        <p:tgtEl>
                                          <p:spTgt spid="4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ppt_w</p:attrName>
                                        </p:attrNameLst>
                                      </p:cBhvr>
                                      <p:tavLst>
                                        <p:tav fmla="" tm="0">
                                          <p:val>
                                            <p:strVal val="0"/>
                                          </p:val>
                                        </p:tav>
                                        <p:tav fmla="" tm="100000">
                                          <p:val>
                                            <p:strVal val="#ppt_w"/>
                                          </p:val>
                                        </p:tav>
                                      </p:tavLst>
                                    </p:anim>
                                    <p:anim calcmode="lin" valueType="num">
                                      <p:cBhvr additive="base">
                                        <p:cTn dur="500"/>
                                        <p:tgtEl>
                                          <p:spTgt spid="4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454"/>
                                        </p:tgtEl>
                                        <p:attrNameLst>
                                          <p:attrName>style.visibility</p:attrName>
                                        </p:attrNameLst>
                                      </p:cBhvr>
                                      <p:to>
                                        <p:strVal val="visible"/>
                                      </p:to>
                                    </p:set>
                                    <p:anim calcmode="lin" valueType="num">
                                      <p:cBhvr additive="base">
                                        <p:cTn dur="500"/>
                                        <p:tgtEl>
                                          <p:spTgt spid="454"/>
                                        </p:tgtEl>
                                        <p:attrNameLst>
                                          <p:attrName>ppt_w</p:attrName>
                                        </p:attrNameLst>
                                      </p:cBhvr>
                                      <p:tavLst>
                                        <p:tav fmla="" tm="0">
                                          <p:val>
                                            <p:strVal val="0"/>
                                          </p:val>
                                        </p:tav>
                                        <p:tav fmla="" tm="100000">
                                          <p:val>
                                            <p:strVal val="#ppt_w"/>
                                          </p:val>
                                        </p:tav>
                                      </p:tavLst>
                                    </p:anim>
                                    <p:anim calcmode="lin" valueType="num">
                                      <p:cBhvr additive="base">
                                        <p:cTn dur="500"/>
                                        <p:tgtEl>
                                          <p:spTgt spid="4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455"/>
                                        </p:tgtEl>
                                        <p:attrNameLst>
                                          <p:attrName>style.visibility</p:attrName>
                                        </p:attrNameLst>
                                      </p:cBhvr>
                                      <p:to>
                                        <p:strVal val="visible"/>
                                      </p:to>
                                    </p:set>
                                    <p:anim calcmode="lin" valueType="num">
                                      <p:cBhvr additive="base">
                                        <p:cTn dur="500"/>
                                        <p:tgtEl>
                                          <p:spTgt spid="455"/>
                                        </p:tgtEl>
                                        <p:attrNameLst>
                                          <p:attrName>ppt_w</p:attrName>
                                        </p:attrNameLst>
                                      </p:cBhvr>
                                      <p:tavLst>
                                        <p:tav fmla="" tm="0">
                                          <p:val>
                                            <p:strVal val="0"/>
                                          </p:val>
                                        </p:tav>
                                        <p:tav fmla="" tm="100000">
                                          <p:val>
                                            <p:strVal val="#ppt_w"/>
                                          </p:val>
                                        </p:tav>
                                      </p:tavLst>
                                    </p:anim>
                                    <p:anim calcmode="lin" valueType="num">
                                      <p:cBhvr additive="base">
                                        <p:cTn dur="500"/>
                                        <p:tgtEl>
                                          <p:spTgt spid="4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6"/>
                                        </p:tgtEl>
                                        <p:attrNameLst>
                                          <p:attrName>style.visibility</p:attrName>
                                        </p:attrNameLst>
                                      </p:cBhvr>
                                      <p:to>
                                        <p:strVal val="visible"/>
                                      </p:to>
                                    </p:set>
                                    <p:anim calcmode="lin" valueType="num">
                                      <p:cBhvr additive="base">
                                        <p:cTn dur="500"/>
                                        <p:tgtEl>
                                          <p:spTgt spid="456"/>
                                        </p:tgtEl>
                                        <p:attrNameLst>
                                          <p:attrName>ppt_w</p:attrName>
                                        </p:attrNameLst>
                                      </p:cBhvr>
                                      <p:tavLst>
                                        <p:tav fmla="" tm="0">
                                          <p:val>
                                            <p:strVal val="0"/>
                                          </p:val>
                                        </p:tav>
                                        <p:tav fmla="" tm="100000">
                                          <p:val>
                                            <p:strVal val="#ppt_w"/>
                                          </p:val>
                                        </p:tav>
                                      </p:tavLst>
                                    </p:anim>
                                    <p:anim calcmode="lin" valueType="num">
                                      <p:cBhvr additive="base">
                                        <p:cTn dur="500"/>
                                        <p:tgtEl>
                                          <p:spTgt spid="45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457"/>
                                        </p:tgtEl>
                                        <p:attrNameLst>
                                          <p:attrName>style.visibility</p:attrName>
                                        </p:attrNameLst>
                                      </p:cBhvr>
                                      <p:to>
                                        <p:strVal val="visible"/>
                                      </p:to>
                                    </p:set>
                                    <p:anim calcmode="lin" valueType="num">
                                      <p:cBhvr additive="base">
                                        <p:cTn dur="500"/>
                                        <p:tgtEl>
                                          <p:spTgt spid="457"/>
                                        </p:tgtEl>
                                        <p:attrNameLst>
                                          <p:attrName>ppt_w</p:attrName>
                                        </p:attrNameLst>
                                      </p:cBhvr>
                                      <p:tavLst>
                                        <p:tav fmla="" tm="0">
                                          <p:val>
                                            <p:strVal val="0"/>
                                          </p:val>
                                        </p:tav>
                                        <p:tav fmla="" tm="100000">
                                          <p:val>
                                            <p:strVal val="#ppt_w"/>
                                          </p:val>
                                        </p:tav>
                                      </p:tavLst>
                                    </p:anim>
                                    <p:anim calcmode="lin" valueType="num">
                                      <p:cBhvr additive="base">
                                        <p:cTn dur="500"/>
                                        <p:tgtEl>
                                          <p:spTgt spid="4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458"/>
                                        </p:tgtEl>
                                        <p:attrNameLst>
                                          <p:attrName>style.visibility</p:attrName>
                                        </p:attrNameLst>
                                      </p:cBhvr>
                                      <p:to>
                                        <p:strVal val="visible"/>
                                      </p:to>
                                    </p:set>
                                    <p:anim calcmode="lin" valueType="num">
                                      <p:cBhvr additive="base">
                                        <p:cTn dur="500"/>
                                        <p:tgtEl>
                                          <p:spTgt spid="458"/>
                                        </p:tgtEl>
                                        <p:attrNameLst>
                                          <p:attrName>ppt_w</p:attrName>
                                        </p:attrNameLst>
                                      </p:cBhvr>
                                      <p:tavLst>
                                        <p:tav fmla="" tm="0">
                                          <p:val>
                                            <p:strVal val="0"/>
                                          </p:val>
                                        </p:tav>
                                        <p:tav fmla="" tm="100000">
                                          <p:val>
                                            <p:strVal val="#ppt_w"/>
                                          </p:val>
                                        </p:tav>
                                      </p:tavLst>
                                    </p:anim>
                                    <p:anim calcmode="lin" valueType="num">
                                      <p:cBhvr additive="base">
                                        <p:cTn dur="500"/>
                                        <p:tgtEl>
                                          <p:spTgt spid="4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459"/>
                                        </p:tgtEl>
                                        <p:attrNameLst>
                                          <p:attrName>style.visibility</p:attrName>
                                        </p:attrNameLst>
                                      </p:cBhvr>
                                      <p:to>
                                        <p:strVal val="visible"/>
                                      </p:to>
                                    </p:set>
                                    <p:anim calcmode="lin" valueType="num">
                                      <p:cBhvr additive="base">
                                        <p:cTn dur="500"/>
                                        <p:tgtEl>
                                          <p:spTgt spid="459"/>
                                        </p:tgtEl>
                                        <p:attrNameLst>
                                          <p:attrName>ppt_w</p:attrName>
                                        </p:attrNameLst>
                                      </p:cBhvr>
                                      <p:tavLst>
                                        <p:tav fmla="" tm="0">
                                          <p:val>
                                            <p:strVal val="0"/>
                                          </p:val>
                                        </p:tav>
                                        <p:tav fmla="" tm="100000">
                                          <p:val>
                                            <p:strVal val="#ppt_w"/>
                                          </p:val>
                                        </p:tav>
                                      </p:tavLst>
                                    </p:anim>
                                    <p:anim calcmode="lin" valueType="num">
                                      <p:cBhvr additive="base">
                                        <p:cTn dur="500"/>
                                        <p:tgtEl>
                                          <p:spTgt spid="4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460"/>
                                        </p:tgtEl>
                                        <p:attrNameLst>
                                          <p:attrName>style.visibility</p:attrName>
                                        </p:attrNameLst>
                                      </p:cBhvr>
                                      <p:to>
                                        <p:strVal val="visible"/>
                                      </p:to>
                                    </p:set>
                                    <p:anim calcmode="lin" valueType="num">
                                      <p:cBhvr additive="base">
                                        <p:cTn dur="500"/>
                                        <p:tgtEl>
                                          <p:spTgt spid="460"/>
                                        </p:tgtEl>
                                        <p:attrNameLst>
                                          <p:attrName>ppt_w</p:attrName>
                                        </p:attrNameLst>
                                      </p:cBhvr>
                                      <p:tavLst>
                                        <p:tav fmla="" tm="0">
                                          <p:val>
                                            <p:strVal val="0"/>
                                          </p:val>
                                        </p:tav>
                                        <p:tav fmla="" tm="100000">
                                          <p:val>
                                            <p:strVal val="#ppt_w"/>
                                          </p:val>
                                        </p:tav>
                                      </p:tavLst>
                                    </p:anim>
                                    <p:anim calcmode="lin" valueType="num">
                                      <p:cBhvr additive="base">
                                        <p:cTn dur="500"/>
                                        <p:tgtEl>
                                          <p:spTgt spid="46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86" name="Shape 486"/>
        <p:cNvGrpSpPr/>
        <p:nvPr/>
      </p:nvGrpSpPr>
      <p:grpSpPr>
        <a:xfrm>
          <a:off x="0" y="0"/>
          <a:ext cx="0" cy="0"/>
          <a:chOff x="0" y="0"/>
          <a:chExt cx="0" cy="0"/>
        </a:xfrm>
      </p:grpSpPr>
      <p:grpSp>
        <p:nvGrpSpPr>
          <p:cNvPr id="487" name="Google Shape;487;p26"/>
          <p:cNvGrpSpPr/>
          <p:nvPr/>
        </p:nvGrpSpPr>
        <p:grpSpPr>
          <a:xfrm>
            <a:off x="900112" y="1611312"/>
            <a:ext cx="1646237" cy="2219325"/>
            <a:chOff x="0" y="0"/>
            <a:chExt cx="1382" cy="1864"/>
          </a:xfrm>
        </p:grpSpPr>
        <p:sp>
          <p:nvSpPr>
            <p:cNvPr id="488" name="Google Shape;488;p26"/>
            <p:cNvSpPr/>
            <p:nvPr/>
          </p:nvSpPr>
          <p:spPr>
            <a:xfrm>
              <a:off x="0" y="1293"/>
              <a:ext cx="657" cy="571"/>
            </a:xfrm>
            <a:custGeom>
              <a:rect b="b" l="l" r="r" t="t"/>
              <a:pathLst>
                <a:path extrusionOk="0" h="94" w="108">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89" name="Google Shape;489;p26"/>
            <p:cNvSpPr/>
            <p:nvPr/>
          </p:nvSpPr>
          <p:spPr>
            <a:xfrm>
              <a:off x="188" y="1354"/>
              <a:ext cx="409" cy="340"/>
            </a:xfrm>
            <a:custGeom>
              <a:rect b="b" l="l" r="r" t="t"/>
              <a:pathLst>
                <a:path extrusionOk="0" h="56" w="67">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90" name="Google Shape;490;p26"/>
            <p:cNvSpPr/>
            <p:nvPr/>
          </p:nvSpPr>
          <p:spPr>
            <a:xfrm>
              <a:off x="109" y="1463"/>
              <a:ext cx="360" cy="353"/>
            </a:xfrm>
            <a:custGeom>
              <a:rect b="b" l="l" r="r" t="t"/>
              <a:pathLst>
                <a:path extrusionOk="0" h="58" w="59">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91" name="Google Shape;491;p26"/>
            <p:cNvSpPr/>
            <p:nvPr/>
          </p:nvSpPr>
          <p:spPr>
            <a:xfrm>
              <a:off x="18" y="0"/>
              <a:ext cx="1364" cy="1555"/>
            </a:xfrm>
            <a:custGeom>
              <a:rect b="b" l="l" r="r" t="t"/>
              <a:pathLst>
                <a:path extrusionOk="0" h="256" w="224">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92" name="Google Shape;492;p26"/>
            <p:cNvSpPr/>
            <p:nvPr/>
          </p:nvSpPr>
          <p:spPr>
            <a:xfrm>
              <a:off x="262" y="638"/>
              <a:ext cx="261" cy="844"/>
            </a:xfrm>
            <a:custGeom>
              <a:rect b="b" l="l" r="r" t="t"/>
              <a:pathLst>
                <a:path extrusionOk="0" h="139" w="43">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93" name="Google Shape;493;p26"/>
            <p:cNvSpPr/>
            <p:nvPr/>
          </p:nvSpPr>
          <p:spPr>
            <a:xfrm>
              <a:off x="408" y="771"/>
              <a:ext cx="578" cy="729"/>
            </a:xfrm>
            <a:custGeom>
              <a:rect b="b" l="l" r="r" t="t"/>
              <a:pathLst>
                <a:path extrusionOk="0" h="120" w="95">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494" name="Google Shape;494;p26"/>
            <p:cNvSpPr/>
            <p:nvPr/>
          </p:nvSpPr>
          <p:spPr>
            <a:xfrm>
              <a:off x="438" y="553"/>
              <a:ext cx="530" cy="321"/>
            </a:xfrm>
            <a:custGeom>
              <a:rect b="b" l="l" r="r" t="t"/>
              <a:pathLst>
                <a:path extrusionOk="0" h="53" w="87">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
        <p:nvSpPr>
          <p:cNvPr id="495" name="Google Shape;495;p26"/>
          <p:cNvSpPr txBox="1"/>
          <p:nvPr/>
        </p:nvSpPr>
        <p:spPr>
          <a:xfrm>
            <a:off x="247650" y="246062"/>
            <a:ext cx="4292600" cy="90011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EEA5"/>
              </a:buClr>
              <a:buSzPts val="2700"/>
              <a:buFont typeface="BiauKai"/>
              <a:buNone/>
            </a:pPr>
            <a:r>
              <a:rPr lang="en-US" sz="2700" u="none">
                <a:solidFill>
                  <a:srgbClr val="FFEEA5"/>
                </a:solidFill>
                <a:latin typeface="BiauKai"/>
                <a:ea typeface="BiauKai"/>
                <a:cs typeface="BiauKai"/>
                <a:sym typeface="BiauKai"/>
              </a:rPr>
              <a:t>2.資料收集:</a:t>
            </a:r>
            <a:br>
              <a:rPr lang="en-US" sz="2700" u="none">
                <a:solidFill>
                  <a:srgbClr val="FFEEA5"/>
                </a:solidFill>
                <a:latin typeface="BiauKai"/>
                <a:ea typeface="BiauKai"/>
                <a:cs typeface="BiauKai"/>
                <a:sym typeface="BiauKai"/>
              </a:rPr>
            </a:br>
            <a:r>
              <a:rPr lang="en-US" sz="2700" u="none">
                <a:solidFill>
                  <a:srgbClr val="FFEEA5"/>
                </a:solidFill>
                <a:latin typeface="BiauKai"/>
                <a:ea typeface="BiauKai"/>
                <a:cs typeface="BiauKai"/>
                <a:sym typeface="BiauKai"/>
              </a:rPr>
              <a:t>列出有意義的主、客觀資料</a:t>
            </a:r>
            <a:endParaRPr/>
          </a:p>
        </p:txBody>
      </p:sp>
      <p:sp>
        <p:nvSpPr>
          <p:cNvPr id="496" name="Google Shape;496;p26"/>
          <p:cNvSpPr txBox="1"/>
          <p:nvPr/>
        </p:nvSpPr>
        <p:spPr>
          <a:xfrm>
            <a:off x="2900362" y="1477962"/>
            <a:ext cx="5857875" cy="3251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(1)診斷:左肘下肢截肢</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(2)診斷:左肱骨開放第二型骨折</a:t>
            </a:r>
            <a:endParaRPr/>
          </a:p>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(3)在工作中受傷</a:t>
            </a:r>
            <a:endParaRPr/>
          </a:p>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(4)左臂被機器壓到，左臂肘彎處</a:t>
            </a:r>
            <a:r>
              <a:rPr lang="en-US" sz="1800" u="none">
                <a:solidFill>
                  <a:srgbClr val="FFC000"/>
                </a:solidFill>
                <a:latin typeface="BiauKai"/>
                <a:ea typeface="BiauKai"/>
                <a:cs typeface="BiauKai"/>
                <a:sym typeface="BiauKai"/>
              </a:rPr>
              <a:t>全截肢</a:t>
            </a:r>
            <a:r>
              <a:rPr lang="en-US" sz="1800" u="none">
                <a:solidFill>
                  <a:srgbClr val="FFFFFF"/>
                </a:solidFill>
                <a:latin typeface="BiauKai"/>
                <a:ea typeface="BiauKai"/>
                <a:cs typeface="BiauKai"/>
                <a:sym typeface="BiauKai"/>
              </a:rPr>
              <a:t>被送到急診室</a:t>
            </a:r>
            <a:endParaRPr/>
          </a:p>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(5)</a:t>
            </a:r>
            <a:r>
              <a:rPr lang="en-US" sz="1600" u="none">
                <a:solidFill>
                  <a:srgbClr val="FFFFFF"/>
                </a:solidFill>
                <a:latin typeface="BiauKai"/>
                <a:ea typeface="BiauKai"/>
                <a:cs typeface="BiauKai"/>
                <a:sym typeface="BiauKai"/>
              </a:rPr>
              <a:t>緊急手術上臂傷口初次縫合，</a:t>
            </a:r>
            <a:r>
              <a:rPr lang="en-US" sz="1600" u="sng">
                <a:solidFill>
                  <a:schemeClr val="lt1"/>
                </a:solidFill>
                <a:latin typeface="BiauKai"/>
                <a:ea typeface="BiauKai"/>
                <a:cs typeface="BiauKai"/>
                <a:sym typeface="BiauKai"/>
              </a:rPr>
              <a:t>左手臂紗布包紮，有鮮紅滲血</a:t>
            </a:r>
            <a:endParaRPr sz="1600" u="none">
              <a:solidFill>
                <a:schemeClr val="lt1"/>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(6)個案主訴:「想做手臂移植手術。」</a:t>
            </a:r>
            <a:endParaRPr/>
          </a:p>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(7)個案主訴:「我原本有想要考博士班，本來邊上</a:t>
            </a:r>
            <a:endParaRPr/>
          </a:p>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班邊準備讀書考試，但現在這樣，叫我怎麼辦。」</a:t>
            </a:r>
            <a:endParaRPr/>
          </a:p>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(8)觀察個案情緒低落，會寫日記來抒發心情</a:t>
            </a:r>
            <a:endParaRPr sz="18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1800"/>
              <a:buFont typeface="BiauKai"/>
              <a:buNone/>
            </a:pPr>
            <a:r>
              <a:rPr lang="en-US" sz="1800" u="none">
                <a:solidFill>
                  <a:srgbClr val="FFFFFF"/>
                </a:solidFill>
                <a:latin typeface="BiauKai"/>
                <a:ea typeface="BiauKai"/>
                <a:cs typeface="BiauKai"/>
                <a:sym typeface="BiauKai"/>
              </a:rPr>
              <a:t>(9)</a:t>
            </a:r>
            <a:r>
              <a:rPr lang="en-US" sz="1800" u="sng">
                <a:solidFill>
                  <a:schemeClr val="lt1"/>
                </a:solidFill>
                <a:latin typeface="BiauKai"/>
                <a:ea typeface="BiauKai"/>
                <a:cs typeface="BiauKai"/>
                <a:sym typeface="BiauKai"/>
              </a:rPr>
              <a:t>抽菸(+)</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6"/>
                                        </p:tgtEl>
                                        <p:attrNameLst>
                                          <p:attrName>style.visibility</p:attrName>
                                        </p:attrNameLst>
                                      </p:cBhvr>
                                      <p:to>
                                        <p:strVal val="visible"/>
                                      </p:to>
                                    </p:set>
                                    <p:animEffect filter="fade" transition="in">
                                      <p:cBhvr>
                                        <p:cTn dur="75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0" name="Shape 500"/>
        <p:cNvGrpSpPr/>
        <p:nvPr/>
      </p:nvGrpSpPr>
      <p:grpSpPr>
        <a:xfrm>
          <a:off x="0" y="0"/>
          <a:ext cx="0" cy="0"/>
          <a:chOff x="0" y="0"/>
          <a:chExt cx="0" cy="0"/>
        </a:xfrm>
      </p:grpSpPr>
      <p:pic>
        <p:nvPicPr>
          <p:cNvPr id="501" name="Google Shape;501;p27"/>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502" name="Google Shape;502;p27"/>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503" name="Google Shape;503;p27"/>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504" name="Google Shape;504;p27"/>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505" name="Google Shape;505;p27"/>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506" name="Google Shape;506;p27"/>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507" name="Google Shape;507;p27"/>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508" name="Google Shape;508;p27"/>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509" name="Google Shape;509;p27"/>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510" name="Google Shape;510;p27"/>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511" name="Google Shape;511;p27"/>
          <p:cNvSpPr txBox="1"/>
          <p:nvPr/>
        </p:nvSpPr>
        <p:spPr>
          <a:xfrm>
            <a:off x="2219325" y="2260600"/>
            <a:ext cx="4633912" cy="965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EEA5"/>
              </a:buClr>
              <a:buSzPts val="5400"/>
              <a:buFont typeface="BiauKai"/>
              <a:buNone/>
            </a:pPr>
            <a:r>
              <a:rPr lang="en-US" sz="5400" u="none">
                <a:solidFill>
                  <a:srgbClr val="FFEEA5"/>
                </a:solidFill>
                <a:latin typeface="BiauKai"/>
                <a:ea typeface="BiauKai"/>
                <a:cs typeface="BiauKai"/>
                <a:sym typeface="BiauKai"/>
              </a:rPr>
              <a:t>2.資料再收集</a:t>
            </a:r>
            <a:endParaRPr/>
          </a:p>
        </p:txBody>
      </p:sp>
      <p:grpSp>
        <p:nvGrpSpPr>
          <p:cNvPr id="512" name="Google Shape;512;p27"/>
          <p:cNvGrpSpPr/>
          <p:nvPr/>
        </p:nvGrpSpPr>
        <p:grpSpPr>
          <a:xfrm>
            <a:off x="7340600" y="923925"/>
            <a:ext cx="898525" cy="1117600"/>
            <a:chOff x="0" y="0"/>
            <a:chExt cx="755" cy="939"/>
          </a:xfrm>
        </p:grpSpPr>
        <p:sp>
          <p:nvSpPr>
            <p:cNvPr id="513" name="Google Shape;513;p27"/>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14" name="Google Shape;514;p27"/>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15" name="Google Shape;515;p27"/>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16" name="Google Shape;516;p27"/>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17" name="Google Shape;517;p27"/>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18" name="Google Shape;518;p27"/>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19" name="Google Shape;519;p27"/>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20" name="Google Shape;520;p27"/>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21" name="Google Shape;521;p27"/>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522" name="Google Shape;522;p27"/>
          <p:cNvGrpSpPr/>
          <p:nvPr/>
        </p:nvGrpSpPr>
        <p:grpSpPr>
          <a:xfrm>
            <a:off x="7253287" y="3279775"/>
            <a:ext cx="838200" cy="1093787"/>
            <a:chOff x="0" y="0"/>
            <a:chExt cx="704" cy="918"/>
          </a:xfrm>
        </p:grpSpPr>
        <p:sp>
          <p:nvSpPr>
            <p:cNvPr id="523" name="Google Shape;523;p27"/>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24" name="Google Shape;524;p27"/>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25" name="Google Shape;525;p27"/>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26" name="Google Shape;526;p27"/>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27" name="Google Shape;527;p27"/>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28" name="Google Shape;528;p27"/>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29" name="Google Shape;529;p27"/>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30" name="Google Shape;530;p27"/>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31" name="Google Shape;531;p27"/>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32" name="Google Shape;532;p27"/>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501"/>
                                        </p:tgtEl>
                                        <p:attrNameLst>
                                          <p:attrName>style.visibility</p:attrName>
                                        </p:attrNameLst>
                                      </p:cBhvr>
                                      <p:to>
                                        <p:strVal val="visible"/>
                                      </p:to>
                                    </p:set>
                                    <p:anim calcmode="lin" valueType="num">
                                      <p:cBhvr additive="base">
                                        <p:cTn dur="500"/>
                                        <p:tgtEl>
                                          <p:spTgt spid="501"/>
                                        </p:tgtEl>
                                        <p:attrNameLst>
                                          <p:attrName>ppt_w</p:attrName>
                                        </p:attrNameLst>
                                      </p:cBhvr>
                                      <p:tavLst>
                                        <p:tav fmla="" tm="0">
                                          <p:val>
                                            <p:strVal val="0"/>
                                          </p:val>
                                        </p:tav>
                                        <p:tav fmla="" tm="100000">
                                          <p:val>
                                            <p:strVal val="#ppt_w"/>
                                          </p:val>
                                        </p:tav>
                                      </p:tavLst>
                                    </p:anim>
                                    <p:anim calcmode="lin" valueType="num">
                                      <p:cBhvr additive="base">
                                        <p:cTn dur="500"/>
                                        <p:tgtEl>
                                          <p:spTgt spid="50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502"/>
                                        </p:tgtEl>
                                        <p:attrNameLst>
                                          <p:attrName>style.visibility</p:attrName>
                                        </p:attrNameLst>
                                      </p:cBhvr>
                                      <p:to>
                                        <p:strVal val="visible"/>
                                      </p:to>
                                    </p:set>
                                    <p:anim calcmode="lin" valueType="num">
                                      <p:cBhvr additive="base">
                                        <p:cTn dur="500"/>
                                        <p:tgtEl>
                                          <p:spTgt spid="502"/>
                                        </p:tgtEl>
                                        <p:attrNameLst>
                                          <p:attrName>ppt_w</p:attrName>
                                        </p:attrNameLst>
                                      </p:cBhvr>
                                      <p:tavLst>
                                        <p:tav fmla="" tm="0">
                                          <p:val>
                                            <p:strVal val="0"/>
                                          </p:val>
                                        </p:tav>
                                        <p:tav fmla="" tm="100000">
                                          <p:val>
                                            <p:strVal val="#ppt_w"/>
                                          </p:val>
                                        </p:tav>
                                      </p:tavLst>
                                    </p:anim>
                                    <p:anim calcmode="lin" valueType="num">
                                      <p:cBhvr additive="base">
                                        <p:cTn dur="500"/>
                                        <p:tgtEl>
                                          <p:spTgt spid="5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ppt_w</p:attrName>
                                        </p:attrNameLst>
                                      </p:cBhvr>
                                      <p:tavLst>
                                        <p:tav fmla="" tm="0">
                                          <p:val>
                                            <p:strVal val="0"/>
                                          </p:val>
                                        </p:tav>
                                        <p:tav fmla="" tm="100000">
                                          <p:val>
                                            <p:strVal val="#ppt_w"/>
                                          </p:val>
                                        </p:tav>
                                      </p:tavLst>
                                    </p:anim>
                                    <p:anim calcmode="lin" valueType="num">
                                      <p:cBhvr additive="base">
                                        <p:cTn dur="500"/>
                                        <p:tgtEl>
                                          <p:spTgt spid="5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500"/>
                                        <p:tgtEl>
                                          <p:spTgt spid="504"/>
                                        </p:tgtEl>
                                        <p:attrNameLst>
                                          <p:attrName>ppt_w</p:attrName>
                                        </p:attrNameLst>
                                      </p:cBhvr>
                                      <p:tavLst>
                                        <p:tav fmla="" tm="0">
                                          <p:val>
                                            <p:strVal val="0"/>
                                          </p:val>
                                        </p:tav>
                                        <p:tav fmla="" tm="100000">
                                          <p:val>
                                            <p:strVal val="#ppt_w"/>
                                          </p:val>
                                        </p:tav>
                                      </p:tavLst>
                                    </p:anim>
                                    <p:anim calcmode="lin" valueType="num">
                                      <p:cBhvr additive="base">
                                        <p:cTn dur="500"/>
                                        <p:tgtEl>
                                          <p:spTgt spid="5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500"/>
                                        <p:tgtEl>
                                          <p:spTgt spid="505"/>
                                        </p:tgtEl>
                                        <p:attrNameLst>
                                          <p:attrName>ppt_w</p:attrName>
                                        </p:attrNameLst>
                                      </p:cBhvr>
                                      <p:tavLst>
                                        <p:tav fmla="" tm="0">
                                          <p:val>
                                            <p:strVal val="0"/>
                                          </p:val>
                                        </p:tav>
                                        <p:tav fmla="" tm="100000">
                                          <p:val>
                                            <p:strVal val="#ppt_w"/>
                                          </p:val>
                                        </p:tav>
                                      </p:tavLst>
                                    </p:anim>
                                    <p:anim calcmode="lin" valueType="num">
                                      <p:cBhvr additive="base">
                                        <p:cTn dur="500"/>
                                        <p:tgtEl>
                                          <p:spTgt spid="5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500"/>
                                        <p:tgtEl>
                                          <p:spTgt spid="506"/>
                                        </p:tgtEl>
                                        <p:attrNameLst>
                                          <p:attrName>ppt_w</p:attrName>
                                        </p:attrNameLst>
                                      </p:cBhvr>
                                      <p:tavLst>
                                        <p:tav fmla="" tm="0">
                                          <p:val>
                                            <p:strVal val="0"/>
                                          </p:val>
                                        </p:tav>
                                        <p:tav fmla="" tm="100000">
                                          <p:val>
                                            <p:strVal val="#ppt_w"/>
                                          </p:val>
                                        </p:tav>
                                      </p:tavLst>
                                    </p:anim>
                                    <p:anim calcmode="lin" valueType="num">
                                      <p:cBhvr additive="base">
                                        <p:cTn dur="500"/>
                                        <p:tgtEl>
                                          <p:spTgt spid="5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507"/>
                                        </p:tgtEl>
                                        <p:attrNameLst>
                                          <p:attrName>style.visibility</p:attrName>
                                        </p:attrNameLst>
                                      </p:cBhvr>
                                      <p:to>
                                        <p:strVal val="visible"/>
                                      </p:to>
                                    </p:set>
                                    <p:anim calcmode="lin" valueType="num">
                                      <p:cBhvr additive="base">
                                        <p:cTn dur="500"/>
                                        <p:tgtEl>
                                          <p:spTgt spid="507"/>
                                        </p:tgtEl>
                                        <p:attrNameLst>
                                          <p:attrName>ppt_w</p:attrName>
                                        </p:attrNameLst>
                                      </p:cBhvr>
                                      <p:tavLst>
                                        <p:tav fmla="" tm="0">
                                          <p:val>
                                            <p:strVal val="0"/>
                                          </p:val>
                                        </p:tav>
                                        <p:tav fmla="" tm="100000">
                                          <p:val>
                                            <p:strVal val="#ppt_w"/>
                                          </p:val>
                                        </p:tav>
                                      </p:tavLst>
                                    </p:anim>
                                    <p:anim calcmode="lin" valueType="num">
                                      <p:cBhvr additive="base">
                                        <p:cTn dur="500"/>
                                        <p:tgtEl>
                                          <p:spTgt spid="5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508"/>
                                        </p:tgtEl>
                                        <p:attrNameLst>
                                          <p:attrName>style.visibility</p:attrName>
                                        </p:attrNameLst>
                                      </p:cBhvr>
                                      <p:to>
                                        <p:strVal val="visible"/>
                                      </p:to>
                                    </p:set>
                                    <p:anim calcmode="lin" valueType="num">
                                      <p:cBhvr additive="base">
                                        <p:cTn dur="500"/>
                                        <p:tgtEl>
                                          <p:spTgt spid="508"/>
                                        </p:tgtEl>
                                        <p:attrNameLst>
                                          <p:attrName>ppt_w</p:attrName>
                                        </p:attrNameLst>
                                      </p:cBhvr>
                                      <p:tavLst>
                                        <p:tav fmla="" tm="0">
                                          <p:val>
                                            <p:strVal val="0"/>
                                          </p:val>
                                        </p:tav>
                                        <p:tav fmla="" tm="100000">
                                          <p:val>
                                            <p:strVal val="#ppt_w"/>
                                          </p:val>
                                        </p:tav>
                                      </p:tavLst>
                                    </p:anim>
                                    <p:anim calcmode="lin" valueType="num">
                                      <p:cBhvr additive="base">
                                        <p:cTn dur="500"/>
                                        <p:tgtEl>
                                          <p:spTgt spid="5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500"/>
                                        <p:tgtEl>
                                          <p:spTgt spid="509"/>
                                        </p:tgtEl>
                                        <p:attrNameLst>
                                          <p:attrName>ppt_w</p:attrName>
                                        </p:attrNameLst>
                                      </p:cBhvr>
                                      <p:tavLst>
                                        <p:tav fmla="" tm="0">
                                          <p:val>
                                            <p:strVal val="0"/>
                                          </p:val>
                                        </p:tav>
                                        <p:tav fmla="" tm="100000">
                                          <p:val>
                                            <p:strVal val="#ppt_w"/>
                                          </p:val>
                                        </p:tav>
                                      </p:tavLst>
                                    </p:anim>
                                    <p:anim calcmode="lin" valueType="num">
                                      <p:cBhvr additive="base">
                                        <p:cTn dur="500"/>
                                        <p:tgtEl>
                                          <p:spTgt spid="5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ppt_w</p:attrName>
                                        </p:attrNameLst>
                                      </p:cBhvr>
                                      <p:tavLst>
                                        <p:tav fmla="" tm="0">
                                          <p:val>
                                            <p:strVal val="0"/>
                                          </p:val>
                                        </p:tav>
                                        <p:tav fmla="" tm="100000">
                                          <p:val>
                                            <p:strVal val="#ppt_w"/>
                                          </p:val>
                                        </p:tav>
                                      </p:tavLst>
                                    </p:anim>
                                    <p:anim calcmode="lin" valueType="num">
                                      <p:cBhvr additive="base">
                                        <p:cTn dur="500"/>
                                        <p:tgtEl>
                                          <p:spTgt spid="51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6" name="Shape 536"/>
        <p:cNvGrpSpPr/>
        <p:nvPr/>
      </p:nvGrpSpPr>
      <p:grpSpPr>
        <a:xfrm>
          <a:off x="0" y="0"/>
          <a:ext cx="0" cy="0"/>
          <a:chOff x="0" y="0"/>
          <a:chExt cx="0" cy="0"/>
        </a:xfrm>
      </p:grpSpPr>
      <p:sp>
        <p:nvSpPr>
          <p:cNvPr id="537" name="Google Shape;537;p28"/>
          <p:cNvSpPr txBox="1"/>
          <p:nvPr/>
        </p:nvSpPr>
        <p:spPr>
          <a:xfrm>
            <a:off x="247650" y="246062"/>
            <a:ext cx="7754937" cy="90011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EEA5"/>
              </a:buClr>
              <a:buSzPts val="2700"/>
              <a:buFont typeface="BiauKai"/>
              <a:buNone/>
            </a:pPr>
            <a:r>
              <a:rPr lang="en-US" sz="2700" u="none">
                <a:solidFill>
                  <a:srgbClr val="FFEEA5"/>
                </a:solidFill>
                <a:latin typeface="BiauKai"/>
                <a:ea typeface="BiauKai"/>
                <a:cs typeface="BiauKai"/>
                <a:sym typeface="BiauKai"/>
              </a:rPr>
              <a:t>2.資料收集</a:t>
            </a:r>
            <a:br>
              <a:rPr lang="en-US" sz="2700" u="none">
                <a:solidFill>
                  <a:srgbClr val="FFEEA5"/>
                </a:solidFill>
                <a:latin typeface="BiauKai"/>
                <a:ea typeface="BiauKai"/>
                <a:cs typeface="BiauKai"/>
                <a:sym typeface="BiauKai"/>
              </a:rPr>
            </a:br>
            <a:r>
              <a:rPr lang="en-US" sz="2700" u="none">
                <a:solidFill>
                  <a:srgbClr val="FFEEA5"/>
                </a:solidFill>
                <a:latin typeface="BiauKai"/>
                <a:ea typeface="BiauKai"/>
                <a:cs typeface="BiauKai"/>
                <a:sym typeface="BiauKai"/>
              </a:rPr>
              <a:t>根據現有資料，提出需收集的</a:t>
            </a:r>
            <a:r>
              <a:rPr lang="en-US" sz="2700" u="sng">
                <a:solidFill>
                  <a:srgbClr val="FFEEA5"/>
                </a:solidFill>
                <a:latin typeface="BiauKai"/>
                <a:ea typeface="BiauKai"/>
                <a:cs typeface="BiauKai"/>
                <a:sym typeface="BiauKai"/>
              </a:rPr>
              <a:t>新資料</a:t>
            </a:r>
            <a:r>
              <a:rPr lang="en-US" sz="2700" u="none">
                <a:solidFill>
                  <a:srgbClr val="FFEEA5"/>
                </a:solidFill>
                <a:latin typeface="BiauKai"/>
                <a:ea typeface="BiauKai"/>
                <a:cs typeface="BiauKai"/>
                <a:sym typeface="BiauKai"/>
              </a:rPr>
              <a:t>或陌生的名詞</a:t>
            </a:r>
            <a:endParaRPr/>
          </a:p>
        </p:txBody>
      </p:sp>
      <p:sp>
        <p:nvSpPr>
          <p:cNvPr id="538" name="Google Shape;538;p28"/>
          <p:cNvSpPr txBox="1"/>
          <p:nvPr/>
        </p:nvSpPr>
        <p:spPr>
          <a:xfrm>
            <a:off x="2819400" y="1222375"/>
            <a:ext cx="5953125" cy="36242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1.再問診病人入院經過</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2.何謂第二型骨折個案的治療為何?我的個案選擇那一種?理由為何?術後知注意事項?</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3.詢問經濟來源是誰?是否因受傷影響家庭狀況?</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4-1.個案全截肢術後疼痛的評估、傷口</a:t>
            </a:r>
            <a:r>
              <a:rPr lang="en-US" sz="2100" u="sng">
                <a:solidFill>
                  <a:srgbClr val="FFFFFF"/>
                </a:solidFill>
                <a:latin typeface="BiauKai"/>
                <a:ea typeface="BiauKai"/>
                <a:cs typeface="BiauKai"/>
                <a:sym typeface="BiauKai"/>
              </a:rPr>
              <a:t>評估</a:t>
            </a:r>
            <a:r>
              <a:rPr lang="en-US" sz="2100" u="none">
                <a:solidFill>
                  <a:srgbClr val="FFFFFF"/>
                </a:solidFill>
                <a:latin typeface="BiauKai"/>
                <a:ea typeface="BiauKai"/>
                <a:cs typeface="BiauKai"/>
                <a:sym typeface="BiauKai"/>
              </a:rPr>
              <a:t>與復原的狀況</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4-2.何謂全截肢?</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4-3.意外日期?手術日期?</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4-4對於失去患肢</a:t>
            </a:r>
            <a:r>
              <a:rPr lang="en-US" sz="2000" u="sng">
                <a:solidFill>
                  <a:schemeClr val="lt1"/>
                </a:solidFill>
                <a:latin typeface="BiauKai"/>
                <a:ea typeface="BiauKai"/>
                <a:cs typeface="BiauKai"/>
                <a:sym typeface="BiauKai"/>
              </a:rPr>
              <a:t>是否出現</a:t>
            </a:r>
            <a:r>
              <a:rPr b="1" lang="en-US" sz="2000" u="sng">
                <a:solidFill>
                  <a:schemeClr val="lt1"/>
                </a:solidFill>
                <a:latin typeface="BiauKai"/>
                <a:ea typeface="BiauKai"/>
                <a:cs typeface="BiauKai"/>
                <a:sym typeface="BiauKai"/>
              </a:rPr>
              <a:t>失落感或幻肢</a:t>
            </a:r>
            <a:r>
              <a:rPr lang="en-US" sz="2100" u="none">
                <a:solidFill>
                  <a:srgbClr val="FFFFFF"/>
                </a:solidFill>
                <a:latin typeface="BiauKai"/>
                <a:ea typeface="BiauKai"/>
                <a:cs typeface="BiauKai"/>
                <a:sym typeface="BiauKai"/>
              </a:rPr>
              <a:t>，個案對於家庭或日後生活起居有沒有想法</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5-1.觀察個案生命徵象數值、檢驗相關數值。</a:t>
            </a:r>
            <a:endParaRPr/>
          </a:p>
        </p:txBody>
      </p:sp>
      <p:pic>
        <p:nvPicPr>
          <p:cNvPr id="539" name="Google Shape;539;p28"/>
          <p:cNvPicPr preferRelativeResize="0"/>
          <p:nvPr/>
        </p:nvPicPr>
        <p:blipFill rotWithShape="1">
          <a:blip r:embed="rId3">
            <a:alphaModFix/>
          </a:blip>
          <a:srcRect b="0" l="0" r="0" t="0"/>
          <a:stretch/>
        </p:blipFill>
        <p:spPr>
          <a:xfrm rot="840000">
            <a:off x="1123950" y="1685925"/>
            <a:ext cx="1089025" cy="269875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10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ppt_w</p:attrName>
                                        </p:attrNameLst>
                                      </p:cBhvr>
                                      <p:tavLst>
                                        <p:tav fmla="" tm="0">
                                          <p:val>
                                            <p:strVal val="0"/>
                                          </p:val>
                                        </p:tav>
                                        <p:tav fmla="" tm="100000">
                                          <p:val>
                                            <p:strVal val="#ppt_w"/>
                                          </p:val>
                                        </p:tav>
                                      </p:tavLst>
                                    </p:anim>
                                    <p:anim calcmode="lin" valueType="num">
                                      <p:cBhvr additive="base">
                                        <p:cTn dur="500"/>
                                        <p:tgtEl>
                                          <p:spTgt spid="53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110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0" presetSubtype="0">
                                  <p:stCondLst>
                                    <p:cond delay="1100"/>
                                  </p:stCondLst>
                                  <p:childTnLst>
                                    <p:set>
                                      <p:cBhvr>
                                        <p:cTn dur="1" fill="hold">
                                          <p:stCondLst>
                                            <p:cond delay="0"/>
                                          </p:stCondLst>
                                        </p:cTn>
                                        <p:tgtEl>
                                          <p:spTgt spid="538"/>
                                        </p:tgtEl>
                                        <p:attrNameLst>
                                          <p:attrName>style.visibility</p:attrName>
                                        </p:attrNameLst>
                                      </p:cBhvr>
                                      <p:to>
                                        <p:strVal val="visible"/>
                                      </p:to>
                                    </p:set>
                                    <p:animEffect filter="fade" transition="in">
                                      <p:cBhvr>
                                        <p:cTn dur="750"/>
                                        <p:tgtEl>
                                          <p:spTgt spid="5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43" name="Shape 543"/>
        <p:cNvGrpSpPr/>
        <p:nvPr/>
      </p:nvGrpSpPr>
      <p:grpSpPr>
        <a:xfrm>
          <a:off x="0" y="0"/>
          <a:ext cx="0" cy="0"/>
          <a:chOff x="0" y="0"/>
          <a:chExt cx="0" cy="0"/>
        </a:xfrm>
      </p:grpSpPr>
      <p:sp>
        <p:nvSpPr>
          <p:cNvPr id="544" name="Google Shape;544;p29"/>
          <p:cNvSpPr txBox="1"/>
          <p:nvPr/>
        </p:nvSpPr>
        <p:spPr>
          <a:xfrm>
            <a:off x="2228850" y="1057275"/>
            <a:ext cx="6715125" cy="395128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6-1個案的想法?</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6-2何謂手臂移植?方式?可能性?經費?</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6-3個案有能力負擔嗎?</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6-4.詢問個案對於手臂移植手術的想法，可能為何</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7-1當初為何有此理想?</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7-2截肢後對個案未來的規劃是否有影響?</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7-3截肢後個案需求?</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000"/>
              <a:buFont typeface="BiauKai"/>
              <a:buNone/>
            </a:pPr>
            <a:r>
              <a:rPr lang="en-US" sz="2000" u="none">
                <a:solidFill>
                  <a:srgbClr val="FFFFFF"/>
                </a:solidFill>
                <a:latin typeface="BiauKai"/>
                <a:ea typeface="BiauKai"/>
                <a:cs typeface="BiauKai"/>
                <a:sym typeface="BiauKai"/>
              </a:rPr>
              <a:t>8-1.關心個案的內心情緒，目前擔心的主要問題為何，有什麼打算。</a:t>
            </a:r>
            <a:endParaRPr sz="20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000"/>
              <a:buFont typeface="BiauKai"/>
              <a:buNone/>
            </a:pPr>
            <a:r>
              <a:rPr lang="en-US" sz="2000" u="none">
                <a:solidFill>
                  <a:srgbClr val="FFFFFF"/>
                </a:solidFill>
                <a:latin typeface="BiauKai"/>
                <a:ea typeface="BiauKai"/>
                <a:cs typeface="BiauKai"/>
                <a:sym typeface="BiauKai"/>
              </a:rPr>
              <a:t>8-2評估自殺意念</a:t>
            </a:r>
            <a:endParaRPr sz="20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000"/>
              <a:buFont typeface="BiauKai"/>
              <a:buNone/>
            </a:pPr>
            <a:r>
              <a:rPr lang="en-US" sz="2000" u="none">
                <a:solidFill>
                  <a:srgbClr val="FFFFFF"/>
                </a:solidFill>
                <a:latin typeface="BiauKai"/>
                <a:ea typeface="BiauKai"/>
                <a:cs typeface="BiauKai"/>
                <a:sym typeface="BiauKai"/>
              </a:rPr>
              <a:t>8-3失落經驗</a:t>
            </a:r>
            <a:endParaRPr sz="20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000"/>
              <a:buFont typeface="BiauKai"/>
              <a:buNone/>
            </a:pPr>
            <a:r>
              <a:rPr lang="en-US" sz="2000" u="sng">
                <a:solidFill>
                  <a:srgbClr val="FFFFFF"/>
                </a:solidFill>
                <a:latin typeface="BiauKai"/>
                <a:ea typeface="BiauKai"/>
                <a:cs typeface="BiauKai"/>
                <a:sym typeface="BiauKai"/>
              </a:rPr>
              <a:t>9-1評估抽菸的頻率是否影響傷口?</a:t>
            </a:r>
            <a:endParaRPr sz="2000" u="sng">
              <a:solidFill>
                <a:srgbClr val="FFFFFF"/>
              </a:solidFill>
              <a:latin typeface="BiauKai"/>
              <a:ea typeface="BiauKai"/>
              <a:cs typeface="BiauKai"/>
              <a:sym typeface="BiauKai"/>
            </a:endParaRPr>
          </a:p>
          <a:p>
            <a:pPr indent="0" lvl="0" marL="0" marR="0" rtl="0" algn="l">
              <a:lnSpc>
                <a:spcPct val="100000"/>
              </a:lnSpc>
              <a:spcBef>
                <a:spcPts val="0"/>
              </a:spcBef>
              <a:spcAft>
                <a:spcPts val="0"/>
              </a:spcAft>
              <a:buNone/>
            </a:pPr>
            <a:r>
              <a:t/>
            </a:r>
            <a:endParaRPr sz="2000" u="sng">
              <a:solidFill>
                <a:srgbClr val="FFFFFF"/>
              </a:solidFill>
              <a:latin typeface="BiauKai"/>
              <a:ea typeface="BiauKai"/>
              <a:cs typeface="BiauKai"/>
              <a:sym typeface="BiauKai"/>
            </a:endParaRPr>
          </a:p>
        </p:txBody>
      </p:sp>
      <p:sp>
        <p:nvSpPr>
          <p:cNvPr id="545" name="Google Shape;545;p29"/>
          <p:cNvSpPr txBox="1"/>
          <p:nvPr/>
        </p:nvSpPr>
        <p:spPr>
          <a:xfrm>
            <a:off x="342900" y="269875"/>
            <a:ext cx="7686675" cy="107315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EEA5"/>
              </a:buClr>
              <a:buSzPts val="2700"/>
              <a:buFont typeface="BiauKai"/>
              <a:buNone/>
            </a:pPr>
            <a:r>
              <a:rPr lang="en-US" sz="2700" u="none">
                <a:solidFill>
                  <a:srgbClr val="FFEEA5"/>
                </a:solidFill>
                <a:latin typeface="BiauKai"/>
                <a:ea typeface="BiauKai"/>
                <a:cs typeface="BiauKai"/>
                <a:sym typeface="BiauKai"/>
              </a:rPr>
              <a:t>2.資料收集(續)</a:t>
            </a:r>
            <a:br>
              <a:rPr lang="en-US" sz="2700" u="none">
                <a:solidFill>
                  <a:srgbClr val="FFEEA5"/>
                </a:solidFill>
                <a:latin typeface="BiauKai"/>
                <a:ea typeface="BiauKai"/>
                <a:cs typeface="BiauKai"/>
                <a:sym typeface="BiauKai"/>
              </a:rPr>
            </a:br>
            <a:r>
              <a:rPr lang="en-US" sz="2700" u="none">
                <a:solidFill>
                  <a:srgbClr val="FFEEA5"/>
                </a:solidFill>
                <a:latin typeface="BiauKai"/>
                <a:ea typeface="BiauKai"/>
                <a:cs typeface="BiauKai"/>
                <a:sym typeface="BiauKai"/>
              </a:rPr>
              <a:t>根據現有資料，提出需收集的</a:t>
            </a:r>
            <a:r>
              <a:rPr lang="en-US" sz="2700" u="sng">
                <a:solidFill>
                  <a:srgbClr val="FFEEA5"/>
                </a:solidFill>
                <a:latin typeface="BiauKai"/>
                <a:ea typeface="BiauKai"/>
                <a:cs typeface="BiauKai"/>
                <a:sym typeface="BiauKai"/>
              </a:rPr>
              <a:t>新資料</a:t>
            </a:r>
            <a:r>
              <a:rPr lang="en-US" sz="2700" u="none">
                <a:solidFill>
                  <a:srgbClr val="FFEEA5"/>
                </a:solidFill>
                <a:latin typeface="BiauKai"/>
                <a:ea typeface="BiauKai"/>
                <a:cs typeface="BiauKai"/>
                <a:sym typeface="BiauKai"/>
              </a:rPr>
              <a:t>或陌生的名詞</a:t>
            </a:r>
            <a:endParaRPr/>
          </a:p>
        </p:txBody>
      </p:sp>
      <p:pic>
        <p:nvPicPr>
          <p:cNvPr id="546" name="Google Shape;546;p29"/>
          <p:cNvPicPr preferRelativeResize="0"/>
          <p:nvPr/>
        </p:nvPicPr>
        <p:blipFill rotWithShape="1">
          <a:blip r:embed="rId3">
            <a:alphaModFix/>
          </a:blip>
          <a:srcRect b="0" l="0" r="0" t="0"/>
          <a:stretch/>
        </p:blipFill>
        <p:spPr>
          <a:xfrm>
            <a:off x="488950" y="1817687"/>
            <a:ext cx="1601787" cy="1782762"/>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600"/>
                                  </p:stCondLst>
                                  <p:childTnLst>
                                    <p:set>
                                      <p:cBhvr>
                                        <p:cTn dur="1" fill="hold">
                                          <p:stCondLst>
                                            <p:cond delay="0"/>
                                          </p:stCondLst>
                                        </p:cTn>
                                        <p:tgtEl>
                                          <p:spTgt spid="546"/>
                                        </p:tgtEl>
                                        <p:attrNameLst>
                                          <p:attrName>style.visibility</p:attrName>
                                        </p:attrNameLst>
                                      </p:cBhvr>
                                      <p:to>
                                        <p:strVal val="visible"/>
                                      </p:to>
                                    </p:set>
                                    <p:anim calcmode="lin" valueType="num">
                                      <p:cBhvr additive="base">
                                        <p:cTn dur="500"/>
                                        <p:tgtEl>
                                          <p:spTgt spid="546"/>
                                        </p:tgtEl>
                                        <p:attrNameLst>
                                          <p:attrName>ppt_w</p:attrName>
                                        </p:attrNameLst>
                                      </p:cBhvr>
                                      <p:tavLst>
                                        <p:tav fmla="" tm="0">
                                          <p:val>
                                            <p:strVal val="0"/>
                                          </p:val>
                                        </p:tav>
                                        <p:tav fmla="" tm="100000">
                                          <p:val>
                                            <p:strVal val="#ppt_w"/>
                                          </p:val>
                                        </p:tav>
                                      </p:tavLst>
                                    </p:anim>
                                    <p:anim calcmode="lin" valueType="num">
                                      <p:cBhvr additive="base">
                                        <p:cTn dur="500"/>
                                        <p:tgtEl>
                                          <p:spTgt spid="54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600"/>
                                  </p:stCondLst>
                                  <p:childTnLst>
                                    <p:set>
                                      <p:cBhvr>
                                        <p:cTn dur="1" fill="hold">
                                          <p:stCondLst>
                                            <p:cond delay="0"/>
                                          </p:stCondLst>
                                        </p:cTn>
                                        <p:tgtEl>
                                          <p:spTgt spid="545"/>
                                        </p:tgtEl>
                                        <p:attrNameLst>
                                          <p:attrName>style.visibility</p:attrName>
                                        </p:attrNameLst>
                                      </p:cBhvr>
                                      <p:to>
                                        <p:strVal val="visible"/>
                                      </p:to>
                                    </p:set>
                                    <p:animEffect filter="fade" transition="in">
                                      <p:cBhvr>
                                        <p:cTn dur="500"/>
                                        <p:tgtEl>
                                          <p:spTgt spid="545"/>
                                        </p:tgtEl>
                                      </p:cBhvr>
                                    </p:animEffect>
                                  </p:childTnLst>
                                </p:cTn>
                              </p:par>
                              <p:par>
                                <p:cTn fill="hold" nodeType="withEffect" presetClass="entr" presetID="10" presetSubtype="0">
                                  <p:stCondLst>
                                    <p:cond delay="600"/>
                                  </p:stCondLst>
                                  <p:childTnLst>
                                    <p:set>
                                      <p:cBhvr>
                                        <p:cTn dur="1" fill="hold">
                                          <p:stCondLst>
                                            <p:cond delay="0"/>
                                          </p:stCondLst>
                                        </p:cTn>
                                        <p:tgtEl>
                                          <p:spTgt spid="544"/>
                                        </p:tgtEl>
                                        <p:attrNameLst>
                                          <p:attrName>style.visibility</p:attrName>
                                        </p:attrNameLst>
                                      </p:cBhvr>
                                      <p:to>
                                        <p:strVal val="visible"/>
                                      </p:to>
                                    </p:set>
                                    <p:animEffect filter="fade" transition="in">
                                      <p:cBhvr>
                                        <p:cTn dur="75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 name="Shape 25"/>
        <p:cNvGrpSpPr/>
        <p:nvPr/>
      </p:nvGrpSpPr>
      <p:grpSpPr>
        <a:xfrm>
          <a:off x="0" y="0"/>
          <a:ext cx="0" cy="0"/>
          <a:chOff x="0" y="0"/>
          <a:chExt cx="0" cy="0"/>
        </a:xfrm>
      </p:grpSpPr>
      <p:sp>
        <p:nvSpPr>
          <p:cNvPr id="26" name="Google Shape;26;p3"/>
          <p:cNvSpPr txBox="1"/>
          <p:nvPr/>
        </p:nvSpPr>
        <p:spPr>
          <a:xfrm>
            <a:off x="935037" y="544512"/>
            <a:ext cx="2049462" cy="81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200"/>
              <a:buFont typeface="BiauKai"/>
              <a:buNone/>
            </a:pPr>
            <a:r>
              <a:rPr b="1" lang="en-US" sz="4200" u="none">
                <a:solidFill>
                  <a:srgbClr val="FFFFFF"/>
                </a:solidFill>
                <a:latin typeface="BiauKai"/>
                <a:ea typeface="BiauKai"/>
                <a:cs typeface="BiauKai"/>
                <a:sym typeface="BiauKai"/>
              </a:rPr>
              <a:t>定義</a:t>
            </a:r>
            <a:endParaRPr/>
          </a:p>
        </p:txBody>
      </p:sp>
      <p:sp>
        <p:nvSpPr>
          <p:cNvPr id="27" name="Google Shape;27;p3"/>
          <p:cNvSpPr txBox="1"/>
          <p:nvPr/>
        </p:nvSpPr>
        <p:spPr>
          <a:xfrm>
            <a:off x="935037" y="1500187"/>
            <a:ext cx="7180262" cy="2682875"/>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FFFF"/>
              </a:buClr>
              <a:buSzPts val="2400"/>
              <a:buFont typeface="BiauKai"/>
              <a:buNone/>
            </a:pPr>
            <a:r>
              <a:rPr lang="en-US" sz="2400" u="none">
                <a:solidFill>
                  <a:srgbClr val="FFFFFF"/>
                </a:solidFill>
                <a:latin typeface="BiauKai"/>
                <a:ea typeface="BiauKai"/>
                <a:cs typeface="BiauKai"/>
                <a:sym typeface="BiauKai"/>
              </a:rPr>
              <a:t>深植在護理實務(nursing parctice)中一種深思熟慮的(reflective)、同時兼顧全面的(concurrent)、富創意(creative)及批判性(critical)的思考。</a:t>
            </a:r>
            <a:endParaRPr/>
          </a:p>
          <a:p>
            <a:pPr indent="0" lvl="0" marL="0" marR="0" rtl="0" algn="l">
              <a:lnSpc>
                <a:spcPct val="115000"/>
              </a:lnSpc>
              <a:spcBef>
                <a:spcPts val="1600"/>
              </a:spcBef>
              <a:spcAft>
                <a:spcPts val="0"/>
              </a:spcAft>
              <a:buClr>
                <a:srgbClr val="FFFFFF"/>
              </a:buClr>
              <a:buSzPts val="2400"/>
              <a:buFont typeface="BiauKai"/>
              <a:buNone/>
            </a:pPr>
            <a:r>
              <a:rPr lang="en-US" sz="2400" u="none">
                <a:solidFill>
                  <a:srgbClr val="FFFFFF"/>
                </a:solidFill>
                <a:latin typeface="BiauKai"/>
                <a:ea typeface="BiauKai"/>
                <a:cs typeface="BiauKai"/>
                <a:sym typeface="BiauKai"/>
              </a:rPr>
              <a:t>護理人員透過分析與了解個案的背景故事以發展臨床推理的技能。</a:t>
            </a:r>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50" name="Shape 550"/>
        <p:cNvGrpSpPr/>
        <p:nvPr/>
      </p:nvGrpSpPr>
      <p:grpSpPr>
        <a:xfrm>
          <a:off x="0" y="0"/>
          <a:ext cx="0" cy="0"/>
          <a:chOff x="0" y="0"/>
          <a:chExt cx="0" cy="0"/>
        </a:xfrm>
      </p:grpSpPr>
      <p:pic>
        <p:nvPicPr>
          <p:cNvPr id="551" name="Google Shape;551;p30"/>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552" name="Google Shape;552;p30"/>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553" name="Google Shape;553;p30"/>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554" name="Google Shape;554;p30"/>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555" name="Google Shape;555;p30"/>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556" name="Google Shape;556;p30"/>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557" name="Google Shape;557;p30"/>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558" name="Google Shape;558;p30"/>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559" name="Google Shape;559;p30"/>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560" name="Google Shape;560;p30"/>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561" name="Google Shape;561;p30"/>
          <p:cNvSpPr txBox="1"/>
          <p:nvPr/>
        </p:nvSpPr>
        <p:spPr>
          <a:xfrm>
            <a:off x="2219325" y="2260600"/>
            <a:ext cx="4633912" cy="965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EEA5"/>
              </a:buClr>
              <a:buSzPts val="5400"/>
              <a:buFont typeface="BiauKai"/>
              <a:buNone/>
            </a:pPr>
            <a:r>
              <a:rPr lang="en-US" sz="5400" u="none">
                <a:solidFill>
                  <a:srgbClr val="FFEEA5"/>
                </a:solidFill>
                <a:latin typeface="BiauKai"/>
                <a:ea typeface="BiauKai"/>
                <a:cs typeface="BiauKai"/>
                <a:sym typeface="BiauKai"/>
              </a:rPr>
              <a:t>3.資料處理</a:t>
            </a:r>
            <a:endParaRPr/>
          </a:p>
        </p:txBody>
      </p:sp>
      <p:grpSp>
        <p:nvGrpSpPr>
          <p:cNvPr id="562" name="Google Shape;562;p30"/>
          <p:cNvGrpSpPr/>
          <p:nvPr/>
        </p:nvGrpSpPr>
        <p:grpSpPr>
          <a:xfrm>
            <a:off x="7340600" y="923925"/>
            <a:ext cx="898525" cy="1117600"/>
            <a:chOff x="0" y="0"/>
            <a:chExt cx="755" cy="939"/>
          </a:xfrm>
        </p:grpSpPr>
        <p:sp>
          <p:nvSpPr>
            <p:cNvPr id="563" name="Google Shape;563;p30"/>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64" name="Google Shape;564;p30"/>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65" name="Google Shape;565;p30"/>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66" name="Google Shape;566;p30"/>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67" name="Google Shape;567;p30"/>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68" name="Google Shape;568;p30"/>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69" name="Google Shape;569;p30"/>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70" name="Google Shape;570;p30"/>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71" name="Google Shape;571;p30"/>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572" name="Google Shape;572;p30"/>
          <p:cNvGrpSpPr/>
          <p:nvPr/>
        </p:nvGrpSpPr>
        <p:grpSpPr>
          <a:xfrm>
            <a:off x="7253287" y="3279775"/>
            <a:ext cx="838200" cy="1093787"/>
            <a:chOff x="0" y="0"/>
            <a:chExt cx="704" cy="918"/>
          </a:xfrm>
        </p:grpSpPr>
        <p:sp>
          <p:nvSpPr>
            <p:cNvPr id="573" name="Google Shape;573;p30"/>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74" name="Google Shape;574;p30"/>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75" name="Google Shape;575;p30"/>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76" name="Google Shape;576;p30"/>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77" name="Google Shape;577;p30"/>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78" name="Google Shape;578;p30"/>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79" name="Google Shape;579;p30"/>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80" name="Google Shape;580;p30"/>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81" name="Google Shape;581;p30"/>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82" name="Google Shape;582;p30"/>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ppt_w</p:attrName>
                                        </p:attrNameLst>
                                      </p:cBhvr>
                                      <p:tavLst>
                                        <p:tav fmla="" tm="0">
                                          <p:val>
                                            <p:strVal val="0"/>
                                          </p:val>
                                        </p:tav>
                                        <p:tav fmla="" tm="100000">
                                          <p:val>
                                            <p:strVal val="#ppt_w"/>
                                          </p:val>
                                        </p:tav>
                                      </p:tavLst>
                                    </p:anim>
                                    <p:anim calcmode="lin" valueType="num">
                                      <p:cBhvr additive="base">
                                        <p:cTn dur="500"/>
                                        <p:tgtEl>
                                          <p:spTgt spid="5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552"/>
                                        </p:tgtEl>
                                        <p:attrNameLst>
                                          <p:attrName>style.visibility</p:attrName>
                                        </p:attrNameLst>
                                      </p:cBhvr>
                                      <p:to>
                                        <p:strVal val="visible"/>
                                      </p:to>
                                    </p:set>
                                    <p:anim calcmode="lin" valueType="num">
                                      <p:cBhvr additive="base">
                                        <p:cTn dur="500"/>
                                        <p:tgtEl>
                                          <p:spTgt spid="552"/>
                                        </p:tgtEl>
                                        <p:attrNameLst>
                                          <p:attrName>ppt_w</p:attrName>
                                        </p:attrNameLst>
                                      </p:cBhvr>
                                      <p:tavLst>
                                        <p:tav fmla="" tm="0">
                                          <p:val>
                                            <p:strVal val="0"/>
                                          </p:val>
                                        </p:tav>
                                        <p:tav fmla="" tm="100000">
                                          <p:val>
                                            <p:strVal val="#ppt_w"/>
                                          </p:val>
                                        </p:tav>
                                      </p:tavLst>
                                    </p:anim>
                                    <p:anim calcmode="lin" valueType="num">
                                      <p:cBhvr additive="base">
                                        <p:cTn dur="500"/>
                                        <p:tgtEl>
                                          <p:spTgt spid="5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500"/>
                                        <p:tgtEl>
                                          <p:spTgt spid="553"/>
                                        </p:tgtEl>
                                        <p:attrNameLst>
                                          <p:attrName>ppt_w</p:attrName>
                                        </p:attrNameLst>
                                      </p:cBhvr>
                                      <p:tavLst>
                                        <p:tav fmla="" tm="0">
                                          <p:val>
                                            <p:strVal val="0"/>
                                          </p:val>
                                        </p:tav>
                                        <p:tav fmla="" tm="100000">
                                          <p:val>
                                            <p:strVal val="#ppt_w"/>
                                          </p:val>
                                        </p:tav>
                                      </p:tavLst>
                                    </p:anim>
                                    <p:anim calcmode="lin" valueType="num">
                                      <p:cBhvr additive="base">
                                        <p:cTn dur="500"/>
                                        <p:tgtEl>
                                          <p:spTgt spid="5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554"/>
                                        </p:tgtEl>
                                        <p:attrNameLst>
                                          <p:attrName>style.visibility</p:attrName>
                                        </p:attrNameLst>
                                      </p:cBhvr>
                                      <p:to>
                                        <p:strVal val="visible"/>
                                      </p:to>
                                    </p:set>
                                    <p:anim calcmode="lin" valueType="num">
                                      <p:cBhvr additive="base">
                                        <p:cTn dur="500"/>
                                        <p:tgtEl>
                                          <p:spTgt spid="554"/>
                                        </p:tgtEl>
                                        <p:attrNameLst>
                                          <p:attrName>ppt_w</p:attrName>
                                        </p:attrNameLst>
                                      </p:cBhvr>
                                      <p:tavLst>
                                        <p:tav fmla="" tm="0">
                                          <p:val>
                                            <p:strVal val="0"/>
                                          </p:val>
                                        </p:tav>
                                        <p:tav fmla="" tm="100000">
                                          <p:val>
                                            <p:strVal val="#ppt_w"/>
                                          </p:val>
                                        </p:tav>
                                      </p:tavLst>
                                    </p:anim>
                                    <p:anim calcmode="lin" valueType="num">
                                      <p:cBhvr additive="base">
                                        <p:cTn dur="500"/>
                                        <p:tgtEl>
                                          <p:spTgt spid="5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555"/>
                                        </p:tgtEl>
                                        <p:attrNameLst>
                                          <p:attrName>style.visibility</p:attrName>
                                        </p:attrNameLst>
                                      </p:cBhvr>
                                      <p:to>
                                        <p:strVal val="visible"/>
                                      </p:to>
                                    </p:set>
                                    <p:anim calcmode="lin" valueType="num">
                                      <p:cBhvr additive="base">
                                        <p:cTn dur="500"/>
                                        <p:tgtEl>
                                          <p:spTgt spid="555"/>
                                        </p:tgtEl>
                                        <p:attrNameLst>
                                          <p:attrName>ppt_w</p:attrName>
                                        </p:attrNameLst>
                                      </p:cBhvr>
                                      <p:tavLst>
                                        <p:tav fmla="" tm="0">
                                          <p:val>
                                            <p:strVal val="0"/>
                                          </p:val>
                                        </p:tav>
                                        <p:tav fmla="" tm="100000">
                                          <p:val>
                                            <p:strVal val="#ppt_w"/>
                                          </p:val>
                                        </p:tav>
                                      </p:tavLst>
                                    </p:anim>
                                    <p:anim calcmode="lin" valueType="num">
                                      <p:cBhvr additive="base">
                                        <p:cTn dur="500"/>
                                        <p:tgtEl>
                                          <p:spTgt spid="5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56"/>
                                        </p:tgtEl>
                                        <p:attrNameLst>
                                          <p:attrName>style.visibility</p:attrName>
                                        </p:attrNameLst>
                                      </p:cBhvr>
                                      <p:to>
                                        <p:strVal val="visible"/>
                                      </p:to>
                                    </p:set>
                                    <p:anim calcmode="lin" valueType="num">
                                      <p:cBhvr additive="base">
                                        <p:cTn dur="500"/>
                                        <p:tgtEl>
                                          <p:spTgt spid="556"/>
                                        </p:tgtEl>
                                        <p:attrNameLst>
                                          <p:attrName>ppt_w</p:attrName>
                                        </p:attrNameLst>
                                      </p:cBhvr>
                                      <p:tavLst>
                                        <p:tav fmla="" tm="0">
                                          <p:val>
                                            <p:strVal val="0"/>
                                          </p:val>
                                        </p:tav>
                                        <p:tav fmla="" tm="100000">
                                          <p:val>
                                            <p:strVal val="#ppt_w"/>
                                          </p:val>
                                        </p:tav>
                                      </p:tavLst>
                                    </p:anim>
                                    <p:anim calcmode="lin" valueType="num">
                                      <p:cBhvr additive="base">
                                        <p:cTn dur="500"/>
                                        <p:tgtEl>
                                          <p:spTgt spid="55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500"/>
                                        <p:tgtEl>
                                          <p:spTgt spid="557"/>
                                        </p:tgtEl>
                                        <p:attrNameLst>
                                          <p:attrName>ppt_w</p:attrName>
                                        </p:attrNameLst>
                                      </p:cBhvr>
                                      <p:tavLst>
                                        <p:tav fmla="" tm="0">
                                          <p:val>
                                            <p:strVal val="0"/>
                                          </p:val>
                                        </p:tav>
                                        <p:tav fmla="" tm="100000">
                                          <p:val>
                                            <p:strVal val="#ppt_w"/>
                                          </p:val>
                                        </p:tav>
                                      </p:tavLst>
                                    </p:anim>
                                    <p:anim calcmode="lin" valueType="num">
                                      <p:cBhvr additive="base">
                                        <p:cTn dur="500"/>
                                        <p:tgtEl>
                                          <p:spTgt spid="5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558"/>
                                        </p:tgtEl>
                                        <p:attrNameLst>
                                          <p:attrName>style.visibility</p:attrName>
                                        </p:attrNameLst>
                                      </p:cBhvr>
                                      <p:to>
                                        <p:strVal val="visible"/>
                                      </p:to>
                                    </p:set>
                                    <p:anim calcmode="lin" valueType="num">
                                      <p:cBhvr additive="base">
                                        <p:cTn dur="500"/>
                                        <p:tgtEl>
                                          <p:spTgt spid="558"/>
                                        </p:tgtEl>
                                        <p:attrNameLst>
                                          <p:attrName>ppt_w</p:attrName>
                                        </p:attrNameLst>
                                      </p:cBhvr>
                                      <p:tavLst>
                                        <p:tav fmla="" tm="0">
                                          <p:val>
                                            <p:strVal val="0"/>
                                          </p:val>
                                        </p:tav>
                                        <p:tav fmla="" tm="100000">
                                          <p:val>
                                            <p:strVal val="#ppt_w"/>
                                          </p:val>
                                        </p:tav>
                                      </p:tavLst>
                                    </p:anim>
                                    <p:anim calcmode="lin" valueType="num">
                                      <p:cBhvr additive="base">
                                        <p:cTn dur="500"/>
                                        <p:tgtEl>
                                          <p:spTgt spid="5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559"/>
                                        </p:tgtEl>
                                        <p:attrNameLst>
                                          <p:attrName>style.visibility</p:attrName>
                                        </p:attrNameLst>
                                      </p:cBhvr>
                                      <p:to>
                                        <p:strVal val="visible"/>
                                      </p:to>
                                    </p:set>
                                    <p:anim calcmode="lin" valueType="num">
                                      <p:cBhvr additive="base">
                                        <p:cTn dur="500"/>
                                        <p:tgtEl>
                                          <p:spTgt spid="559"/>
                                        </p:tgtEl>
                                        <p:attrNameLst>
                                          <p:attrName>ppt_w</p:attrName>
                                        </p:attrNameLst>
                                      </p:cBhvr>
                                      <p:tavLst>
                                        <p:tav fmla="" tm="0">
                                          <p:val>
                                            <p:strVal val="0"/>
                                          </p:val>
                                        </p:tav>
                                        <p:tav fmla="" tm="100000">
                                          <p:val>
                                            <p:strVal val="#ppt_w"/>
                                          </p:val>
                                        </p:tav>
                                      </p:tavLst>
                                    </p:anim>
                                    <p:anim calcmode="lin" valueType="num">
                                      <p:cBhvr additive="base">
                                        <p:cTn dur="500"/>
                                        <p:tgtEl>
                                          <p:spTgt spid="5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ppt_w</p:attrName>
                                        </p:attrNameLst>
                                      </p:cBhvr>
                                      <p:tavLst>
                                        <p:tav fmla="" tm="0">
                                          <p:val>
                                            <p:strVal val="0"/>
                                          </p:val>
                                        </p:tav>
                                        <p:tav fmla="" tm="100000">
                                          <p:val>
                                            <p:strVal val="#ppt_w"/>
                                          </p:val>
                                        </p:tav>
                                      </p:tavLst>
                                    </p:anim>
                                    <p:anim calcmode="lin" valueType="num">
                                      <p:cBhvr additive="base">
                                        <p:cTn dur="500"/>
                                        <p:tgtEl>
                                          <p:spTgt spid="56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86" name="Shape 586"/>
        <p:cNvGrpSpPr/>
        <p:nvPr/>
      </p:nvGrpSpPr>
      <p:grpSpPr>
        <a:xfrm>
          <a:off x="0" y="0"/>
          <a:ext cx="0" cy="0"/>
          <a:chOff x="0" y="0"/>
          <a:chExt cx="0" cy="0"/>
        </a:xfrm>
      </p:grpSpPr>
      <p:sp>
        <p:nvSpPr>
          <p:cNvPr id="587" name="Google Shape;587;p31"/>
          <p:cNvSpPr txBox="1"/>
          <p:nvPr/>
        </p:nvSpPr>
        <p:spPr>
          <a:xfrm>
            <a:off x="249237" y="247650"/>
            <a:ext cx="5845175" cy="90011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EEA5"/>
              </a:buClr>
              <a:buSzPts val="2700"/>
              <a:buFont typeface="BiauKai"/>
              <a:buNone/>
            </a:pPr>
            <a:r>
              <a:rPr lang="en-US" sz="2700" u="none">
                <a:solidFill>
                  <a:srgbClr val="FFEEA5"/>
                </a:solidFill>
                <a:latin typeface="BiauKai"/>
                <a:ea typeface="BiauKai"/>
                <a:cs typeface="BiauKai"/>
                <a:sym typeface="BiauKai"/>
              </a:rPr>
              <a:t>3.資料處理:</a:t>
            </a:r>
            <a:br>
              <a:rPr lang="en-US" sz="2700" u="none">
                <a:solidFill>
                  <a:srgbClr val="FFEEA5"/>
                </a:solidFill>
                <a:latin typeface="BiauKai"/>
                <a:ea typeface="BiauKai"/>
                <a:cs typeface="BiauKai"/>
                <a:sym typeface="BiauKai"/>
              </a:rPr>
            </a:br>
            <a:r>
              <a:rPr lang="en-US" sz="2700" u="none">
                <a:solidFill>
                  <a:srgbClr val="FFEEA5"/>
                </a:solidFill>
                <a:latin typeface="BiauKai"/>
                <a:ea typeface="BiauKai"/>
                <a:cs typeface="BiauKai"/>
                <a:sym typeface="BiauKai"/>
              </a:rPr>
              <a:t>請運用提出點幾點推理分析病人狀況</a:t>
            </a:r>
            <a:endParaRPr/>
          </a:p>
        </p:txBody>
      </p:sp>
      <p:sp>
        <p:nvSpPr>
          <p:cNvPr id="588" name="Google Shape;588;p31"/>
          <p:cNvSpPr txBox="1"/>
          <p:nvPr/>
        </p:nvSpPr>
        <p:spPr>
          <a:xfrm>
            <a:off x="3267075" y="1538287"/>
            <a:ext cx="5314950" cy="26543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1.因公受傷被全截肢，因此傷口可能出現疼痛、傷口感染，自我生活的照顧能力。</a:t>
            </a:r>
            <a:endParaRPr/>
          </a:p>
          <a:p>
            <a:pPr indent="0" lvl="0" marL="0" marR="0" rtl="0" algn="l">
              <a:lnSpc>
                <a:spcPct val="100000"/>
              </a:lnSpc>
              <a:spcBef>
                <a:spcPts val="0"/>
              </a:spcBef>
              <a:spcAft>
                <a:spcPts val="0"/>
              </a:spcAft>
              <a:buClr>
                <a:srgbClr val="000000"/>
              </a:buClr>
              <a:buSzPts val="2100"/>
              <a:buFont typeface="Arial"/>
              <a:buNone/>
            </a:pPr>
            <a:r>
              <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2. 個案面對失去手的反應是希望截肢的手臂可以恢復，希望做手臂移植。似乎個案無法接受現況，原因可能是因為1影響自己的夢想，2因為此事突然發生。3擔心工作。</a:t>
            </a:r>
            <a:endParaRPr/>
          </a:p>
        </p:txBody>
      </p:sp>
      <p:grpSp>
        <p:nvGrpSpPr>
          <p:cNvPr id="589" name="Google Shape;589;p31"/>
          <p:cNvGrpSpPr/>
          <p:nvPr/>
        </p:nvGrpSpPr>
        <p:grpSpPr>
          <a:xfrm>
            <a:off x="801687" y="1830387"/>
            <a:ext cx="1846262" cy="2049462"/>
            <a:chOff x="0" y="0"/>
            <a:chExt cx="746125" cy="708025"/>
          </a:xfrm>
        </p:grpSpPr>
        <p:sp>
          <p:nvSpPr>
            <p:cNvPr id="590" name="Google Shape;590;p31"/>
            <p:cNvSpPr/>
            <p:nvPr/>
          </p:nvSpPr>
          <p:spPr>
            <a:xfrm>
              <a:off x="57150" y="600075"/>
              <a:ext cx="17463" cy="60325"/>
            </a:xfrm>
            <a:custGeom>
              <a:rect b="b" l="l" r="r" t="t"/>
              <a:pathLst>
                <a:path extrusionOk="0" h="114" w="33">
                  <a:moveTo>
                    <a:pt x="24" y="4"/>
                  </a:moveTo>
                  <a:lnTo>
                    <a:pt x="24" y="4"/>
                  </a:lnTo>
                  <a:lnTo>
                    <a:pt x="22" y="18"/>
                  </a:lnTo>
                  <a:lnTo>
                    <a:pt x="20" y="31"/>
                  </a:lnTo>
                  <a:lnTo>
                    <a:pt x="12" y="57"/>
                  </a:lnTo>
                  <a:lnTo>
                    <a:pt x="7" y="69"/>
                  </a:lnTo>
                  <a:lnTo>
                    <a:pt x="4" y="83"/>
                  </a:lnTo>
                  <a:lnTo>
                    <a:pt x="1" y="95"/>
                  </a:lnTo>
                  <a:lnTo>
                    <a:pt x="0" y="109"/>
                  </a:lnTo>
                  <a:lnTo>
                    <a:pt x="0" y="111"/>
                  </a:lnTo>
                  <a:lnTo>
                    <a:pt x="1" y="113"/>
                  </a:lnTo>
                  <a:lnTo>
                    <a:pt x="3" y="114"/>
                  </a:lnTo>
                  <a:lnTo>
                    <a:pt x="4" y="114"/>
                  </a:lnTo>
                  <a:lnTo>
                    <a:pt x="6" y="114"/>
                  </a:lnTo>
                  <a:lnTo>
                    <a:pt x="7" y="113"/>
                  </a:lnTo>
                  <a:lnTo>
                    <a:pt x="9" y="111"/>
                  </a:lnTo>
                  <a:lnTo>
                    <a:pt x="10" y="109"/>
                  </a:lnTo>
                  <a:lnTo>
                    <a:pt x="11" y="95"/>
                  </a:lnTo>
                  <a:lnTo>
                    <a:pt x="14" y="83"/>
                  </a:lnTo>
                  <a:lnTo>
                    <a:pt x="17" y="69"/>
                  </a:lnTo>
                  <a:lnTo>
                    <a:pt x="21" y="57"/>
                  </a:lnTo>
                  <a:lnTo>
                    <a:pt x="29" y="31"/>
                  </a:lnTo>
                  <a:lnTo>
                    <a:pt x="32" y="18"/>
                  </a:lnTo>
                  <a:lnTo>
                    <a:pt x="33" y="4"/>
                  </a:lnTo>
                  <a:lnTo>
                    <a:pt x="33" y="2"/>
                  </a:lnTo>
                  <a:lnTo>
                    <a:pt x="32" y="1"/>
                  </a:lnTo>
                  <a:lnTo>
                    <a:pt x="30" y="0"/>
                  </a:lnTo>
                  <a:lnTo>
                    <a:pt x="28" y="0"/>
                  </a:lnTo>
                  <a:lnTo>
                    <a:pt x="27" y="0"/>
                  </a:lnTo>
                  <a:lnTo>
                    <a:pt x="25" y="1"/>
                  </a:lnTo>
                  <a:lnTo>
                    <a:pt x="24" y="2"/>
                  </a:lnTo>
                  <a:lnTo>
                    <a:pt x="24" y="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91" name="Google Shape;591;p31"/>
            <p:cNvSpPr/>
            <p:nvPr/>
          </p:nvSpPr>
          <p:spPr>
            <a:xfrm>
              <a:off x="95250" y="620712"/>
              <a:ext cx="17463" cy="57150"/>
            </a:xfrm>
            <a:custGeom>
              <a:rect b="b" l="l" r="r" t="t"/>
              <a:pathLst>
                <a:path extrusionOk="0" h="109" w="33">
                  <a:moveTo>
                    <a:pt x="23" y="4"/>
                  </a:moveTo>
                  <a:lnTo>
                    <a:pt x="23" y="4"/>
                  </a:lnTo>
                  <a:lnTo>
                    <a:pt x="18" y="17"/>
                  </a:lnTo>
                  <a:lnTo>
                    <a:pt x="14" y="29"/>
                  </a:lnTo>
                  <a:lnTo>
                    <a:pt x="9" y="43"/>
                  </a:lnTo>
                  <a:lnTo>
                    <a:pt x="4" y="55"/>
                  </a:lnTo>
                  <a:lnTo>
                    <a:pt x="2" y="68"/>
                  </a:lnTo>
                  <a:lnTo>
                    <a:pt x="1" y="80"/>
                  </a:lnTo>
                  <a:lnTo>
                    <a:pt x="0" y="105"/>
                  </a:lnTo>
                  <a:lnTo>
                    <a:pt x="0" y="106"/>
                  </a:lnTo>
                  <a:lnTo>
                    <a:pt x="1" y="108"/>
                  </a:lnTo>
                  <a:lnTo>
                    <a:pt x="2" y="109"/>
                  </a:lnTo>
                  <a:lnTo>
                    <a:pt x="4" y="109"/>
                  </a:lnTo>
                  <a:lnTo>
                    <a:pt x="6" y="109"/>
                  </a:lnTo>
                  <a:lnTo>
                    <a:pt x="7" y="108"/>
                  </a:lnTo>
                  <a:lnTo>
                    <a:pt x="8" y="106"/>
                  </a:lnTo>
                  <a:lnTo>
                    <a:pt x="9" y="105"/>
                  </a:lnTo>
                  <a:lnTo>
                    <a:pt x="9" y="93"/>
                  </a:lnTo>
                  <a:lnTo>
                    <a:pt x="11" y="83"/>
                  </a:lnTo>
                  <a:lnTo>
                    <a:pt x="13" y="62"/>
                  </a:lnTo>
                  <a:lnTo>
                    <a:pt x="14" y="55"/>
                  </a:lnTo>
                  <a:lnTo>
                    <a:pt x="16" y="48"/>
                  </a:lnTo>
                  <a:lnTo>
                    <a:pt x="21" y="33"/>
                  </a:lnTo>
                  <a:lnTo>
                    <a:pt x="27" y="20"/>
                  </a:lnTo>
                  <a:lnTo>
                    <a:pt x="33" y="6"/>
                  </a:lnTo>
                  <a:lnTo>
                    <a:pt x="33" y="4"/>
                  </a:lnTo>
                  <a:lnTo>
                    <a:pt x="32" y="3"/>
                  </a:lnTo>
                  <a:lnTo>
                    <a:pt x="31" y="1"/>
                  </a:lnTo>
                  <a:lnTo>
                    <a:pt x="28" y="0"/>
                  </a:lnTo>
                  <a:lnTo>
                    <a:pt x="27" y="0"/>
                  </a:lnTo>
                  <a:lnTo>
                    <a:pt x="25" y="0"/>
                  </a:lnTo>
                  <a:lnTo>
                    <a:pt x="24" y="1"/>
                  </a:lnTo>
                  <a:lnTo>
                    <a:pt x="23" y="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92" name="Google Shape;592;p31"/>
            <p:cNvSpPr/>
            <p:nvPr/>
          </p:nvSpPr>
          <p:spPr>
            <a:xfrm>
              <a:off x="133350" y="622300"/>
              <a:ext cx="22225" cy="55563"/>
            </a:xfrm>
            <a:custGeom>
              <a:rect b="b" l="l" r="r" t="t"/>
              <a:pathLst>
                <a:path extrusionOk="0" h="104" w="42">
                  <a:moveTo>
                    <a:pt x="33" y="5"/>
                  </a:moveTo>
                  <a:lnTo>
                    <a:pt x="33" y="5"/>
                  </a:lnTo>
                  <a:lnTo>
                    <a:pt x="32" y="11"/>
                  </a:lnTo>
                  <a:lnTo>
                    <a:pt x="30" y="17"/>
                  </a:lnTo>
                  <a:lnTo>
                    <a:pt x="25" y="30"/>
                  </a:lnTo>
                  <a:lnTo>
                    <a:pt x="18" y="41"/>
                  </a:lnTo>
                  <a:lnTo>
                    <a:pt x="13" y="52"/>
                  </a:lnTo>
                  <a:lnTo>
                    <a:pt x="9" y="64"/>
                  </a:lnTo>
                  <a:lnTo>
                    <a:pt x="5" y="75"/>
                  </a:lnTo>
                  <a:lnTo>
                    <a:pt x="0" y="98"/>
                  </a:lnTo>
                  <a:lnTo>
                    <a:pt x="0" y="100"/>
                  </a:lnTo>
                  <a:lnTo>
                    <a:pt x="0" y="102"/>
                  </a:lnTo>
                  <a:lnTo>
                    <a:pt x="1" y="103"/>
                  </a:lnTo>
                  <a:lnTo>
                    <a:pt x="3" y="104"/>
                  </a:lnTo>
                  <a:lnTo>
                    <a:pt x="5" y="104"/>
                  </a:lnTo>
                  <a:lnTo>
                    <a:pt x="6" y="104"/>
                  </a:lnTo>
                  <a:lnTo>
                    <a:pt x="8" y="103"/>
                  </a:lnTo>
                  <a:lnTo>
                    <a:pt x="8" y="101"/>
                  </a:lnTo>
                  <a:lnTo>
                    <a:pt x="16" y="72"/>
                  </a:lnTo>
                  <a:lnTo>
                    <a:pt x="21" y="58"/>
                  </a:lnTo>
                  <a:lnTo>
                    <a:pt x="27" y="45"/>
                  </a:lnTo>
                  <a:lnTo>
                    <a:pt x="36" y="25"/>
                  </a:lnTo>
                  <a:lnTo>
                    <a:pt x="40" y="15"/>
                  </a:lnTo>
                  <a:lnTo>
                    <a:pt x="42" y="5"/>
                  </a:lnTo>
                  <a:lnTo>
                    <a:pt x="42" y="3"/>
                  </a:lnTo>
                  <a:lnTo>
                    <a:pt x="41" y="1"/>
                  </a:lnTo>
                  <a:lnTo>
                    <a:pt x="39" y="1"/>
                  </a:lnTo>
                  <a:lnTo>
                    <a:pt x="38" y="0"/>
                  </a:lnTo>
                  <a:lnTo>
                    <a:pt x="34" y="1"/>
                  </a:lnTo>
                  <a:lnTo>
                    <a:pt x="33" y="3"/>
                  </a:lnTo>
                  <a:lnTo>
                    <a:pt x="33" y="5"/>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93" name="Google Shape;593;p31"/>
            <p:cNvSpPr/>
            <p:nvPr/>
          </p:nvSpPr>
          <p:spPr>
            <a:xfrm>
              <a:off x="168275" y="625475"/>
              <a:ext cx="26988" cy="57150"/>
            </a:xfrm>
            <a:custGeom>
              <a:rect b="b" l="l" r="r" t="t"/>
              <a:pathLst>
                <a:path extrusionOk="0" h="108" w="52">
                  <a:moveTo>
                    <a:pt x="42" y="4"/>
                  </a:moveTo>
                  <a:lnTo>
                    <a:pt x="42" y="4"/>
                  </a:lnTo>
                  <a:lnTo>
                    <a:pt x="41" y="10"/>
                  </a:lnTo>
                  <a:lnTo>
                    <a:pt x="40" y="15"/>
                  </a:lnTo>
                  <a:lnTo>
                    <a:pt x="35" y="26"/>
                  </a:lnTo>
                  <a:lnTo>
                    <a:pt x="24" y="44"/>
                  </a:lnTo>
                  <a:lnTo>
                    <a:pt x="22" y="49"/>
                  </a:lnTo>
                  <a:lnTo>
                    <a:pt x="20" y="56"/>
                  </a:lnTo>
                  <a:lnTo>
                    <a:pt x="16" y="67"/>
                  </a:lnTo>
                  <a:lnTo>
                    <a:pt x="9" y="84"/>
                  </a:lnTo>
                  <a:lnTo>
                    <a:pt x="0" y="101"/>
                  </a:lnTo>
                  <a:lnTo>
                    <a:pt x="0" y="103"/>
                  </a:lnTo>
                  <a:lnTo>
                    <a:pt x="0" y="105"/>
                  </a:lnTo>
                  <a:lnTo>
                    <a:pt x="1" y="107"/>
                  </a:lnTo>
                  <a:lnTo>
                    <a:pt x="2" y="108"/>
                  </a:lnTo>
                  <a:lnTo>
                    <a:pt x="4" y="108"/>
                  </a:lnTo>
                  <a:lnTo>
                    <a:pt x="6" y="108"/>
                  </a:lnTo>
                  <a:lnTo>
                    <a:pt x="7" y="108"/>
                  </a:lnTo>
                  <a:lnTo>
                    <a:pt x="8" y="106"/>
                  </a:lnTo>
                  <a:lnTo>
                    <a:pt x="22" y="77"/>
                  </a:lnTo>
                  <a:lnTo>
                    <a:pt x="25" y="70"/>
                  </a:lnTo>
                  <a:lnTo>
                    <a:pt x="28" y="62"/>
                  </a:lnTo>
                  <a:lnTo>
                    <a:pt x="31" y="53"/>
                  </a:lnTo>
                  <a:lnTo>
                    <a:pt x="34" y="46"/>
                  </a:lnTo>
                  <a:lnTo>
                    <a:pt x="45" y="26"/>
                  </a:lnTo>
                  <a:lnTo>
                    <a:pt x="49" y="15"/>
                  </a:lnTo>
                  <a:lnTo>
                    <a:pt x="51" y="10"/>
                  </a:lnTo>
                  <a:lnTo>
                    <a:pt x="52" y="4"/>
                  </a:lnTo>
                  <a:lnTo>
                    <a:pt x="52" y="2"/>
                  </a:lnTo>
                  <a:lnTo>
                    <a:pt x="51" y="1"/>
                  </a:lnTo>
                  <a:lnTo>
                    <a:pt x="49" y="0"/>
                  </a:lnTo>
                  <a:lnTo>
                    <a:pt x="47" y="0"/>
                  </a:lnTo>
                  <a:lnTo>
                    <a:pt x="44" y="1"/>
                  </a:lnTo>
                  <a:lnTo>
                    <a:pt x="43" y="2"/>
                  </a:lnTo>
                  <a:lnTo>
                    <a:pt x="42" y="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94" name="Google Shape;594;p31"/>
            <p:cNvSpPr/>
            <p:nvPr/>
          </p:nvSpPr>
          <p:spPr>
            <a:xfrm>
              <a:off x="219075" y="627062"/>
              <a:ext cx="23813" cy="55563"/>
            </a:xfrm>
            <a:custGeom>
              <a:rect b="b" l="l" r="r" t="t"/>
              <a:pathLst>
                <a:path extrusionOk="0" h="104" w="46">
                  <a:moveTo>
                    <a:pt x="37" y="5"/>
                  </a:moveTo>
                  <a:lnTo>
                    <a:pt x="37" y="5"/>
                  </a:lnTo>
                  <a:lnTo>
                    <a:pt x="35" y="17"/>
                  </a:lnTo>
                  <a:lnTo>
                    <a:pt x="32" y="29"/>
                  </a:lnTo>
                  <a:lnTo>
                    <a:pt x="27" y="41"/>
                  </a:lnTo>
                  <a:lnTo>
                    <a:pt x="21" y="53"/>
                  </a:lnTo>
                  <a:lnTo>
                    <a:pt x="8" y="75"/>
                  </a:lnTo>
                  <a:lnTo>
                    <a:pt x="3" y="87"/>
                  </a:lnTo>
                  <a:lnTo>
                    <a:pt x="0" y="99"/>
                  </a:lnTo>
                  <a:lnTo>
                    <a:pt x="0" y="100"/>
                  </a:lnTo>
                  <a:lnTo>
                    <a:pt x="0" y="102"/>
                  </a:lnTo>
                  <a:lnTo>
                    <a:pt x="2" y="103"/>
                  </a:lnTo>
                  <a:lnTo>
                    <a:pt x="3" y="104"/>
                  </a:lnTo>
                  <a:lnTo>
                    <a:pt x="5" y="104"/>
                  </a:lnTo>
                  <a:lnTo>
                    <a:pt x="6" y="104"/>
                  </a:lnTo>
                  <a:lnTo>
                    <a:pt x="8" y="103"/>
                  </a:lnTo>
                  <a:lnTo>
                    <a:pt x="9" y="101"/>
                  </a:lnTo>
                  <a:lnTo>
                    <a:pt x="12" y="89"/>
                  </a:lnTo>
                  <a:lnTo>
                    <a:pt x="17" y="76"/>
                  </a:lnTo>
                  <a:lnTo>
                    <a:pt x="30" y="54"/>
                  </a:lnTo>
                  <a:lnTo>
                    <a:pt x="36" y="42"/>
                  </a:lnTo>
                  <a:lnTo>
                    <a:pt x="41" y="30"/>
                  </a:lnTo>
                  <a:lnTo>
                    <a:pt x="45" y="17"/>
                  </a:lnTo>
                  <a:lnTo>
                    <a:pt x="46" y="5"/>
                  </a:lnTo>
                  <a:lnTo>
                    <a:pt x="46" y="3"/>
                  </a:lnTo>
                  <a:lnTo>
                    <a:pt x="45" y="2"/>
                  </a:lnTo>
                  <a:lnTo>
                    <a:pt x="44" y="1"/>
                  </a:lnTo>
                  <a:lnTo>
                    <a:pt x="42" y="0"/>
                  </a:lnTo>
                  <a:lnTo>
                    <a:pt x="40" y="1"/>
                  </a:lnTo>
                  <a:lnTo>
                    <a:pt x="39" y="2"/>
                  </a:lnTo>
                  <a:lnTo>
                    <a:pt x="38" y="3"/>
                  </a:lnTo>
                  <a:lnTo>
                    <a:pt x="37" y="5"/>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95" name="Google Shape;595;p31"/>
            <p:cNvSpPr/>
            <p:nvPr/>
          </p:nvSpPr>
          <p:spPr>
            <a:xfrm>
              <a:off x="258763" y="628650"/>
              <a:ext cx="25400" cy="52388"/>
            </a:xfrm>
            <a:custGeom>
              <a:rect b="b" l="l" r="r" t="t"/>
              <a:pathLst>
                <a:path extrusionOk="0" h="99" w="48">
                  <a:moveTo>
                    <a:pt x="39" y="3"/>
                  </a:moveTo>
                  <a:lnTo>
                    <a:pt x="39" y="3"/>
                  </a:lnTo>
                  <a:lnTo>
                    <a:pt x="34" y="14"/>
                  </a:lnTo>
                  <a:lnTo>
                    <a:pt x="29" y="26"/>
                  </a:lnTo>
                  <a:lnTo>
                    <a:pt x="18" y="47"/>
                  </a:lnTo>
                  <a:lnTo>
                    <a:pt x="13" y="58"/>
                  </a:lnTo>
                  <a:lnTo>
                    <a:pt x="8" y="69"/>
                  </a:lnTo>
                  <a:lnTo>
                    <a:pt x="3" y="80"/>
                  </a:lnTo>
                  <a:lnTo>
                    <a:pt x="0" y="93"/>
                  </a:lnTo>
                  <a:lnTo>
                    <a:pt x="0" y="95"/>
                  </a:lnTo>
                  <a:lnTo>
                    <a:pt x="1" y="97"/>
                  </a:lnTo>
                  <a:lnTo>
                    <a:pt x="4" y="98"/>
                  </a:lnTo>
                  <a:lnTo>
                    <a:pt x="6" y="99"/>
                  </a:lnTo>
                  <a:lnTo>
                    <a:pt x="8" y="98"/>
                  </a:lnTo>
                  <a:lnTo>
                    <a:pt x="9" y="97"/>
                  </a:lnTo>
                  <a:lnTo>
                    <a:pt x="10" y="95"/>
                  </a:lnTo>
                  <a:lnTo>
                    <a:pt x="13" y="84"/>
                  </a:lnTo>
                  <a:lnTo>
                    <a:pt x="17" y="72"/>
                  </a:lnTo>
                  <a:lnTo>
                    <a:pt x="22" y="61"/>
                  </a:lnTo>
                  <a:lnTo>
                    <a:pt x="27" y="49"/>
                  </a:lnTo>
                  <a:lnTo>
                    <a:pt x="39" y="28"/>
                  </a:lnTo>
                  <a:lnTo>
                    <a:pt x="44" y="16"/>
                  </a:lnTo>
                  <a:lnTo>
                    <a:pt x="48" y="5"/>
                  </a:lnTo>
                  <a:lnTo>
                    <a:pt x="48" y="3"/>
                  </a:lnTo>
                  <a:lnTo>
                    <a:pt x="47" y="2"/>
                  </a:lnTo>
                  <a:lnTo>
                    <a:pt x="46" y="0"/>
                  </a:lnTo>
                  <a:lnTo>
                    <a:pt x="45" y="0"/>
                  </a:lnTo>
                  <a:lnTo>
                    <a:pt x="43" y="0"/>
                  </a:lnTo>
                  <a:lnTo>
                    <a:pt x="41" y="0"/>
                  </a:lnTo>
                  <a:lnTo>
                    <a:pt x="40" y="1"/>
                  </a:lnTo>
                  <a:lnTo>
                    <a:pt x="39" y="3"/>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96" name="Google Shape;596;p31"/>
            <p:cNvSpPr/>
            <p:nvPr/>
          </p:nvSpPr>
          <p:spPr>
            <a:xfrm>
              <a:off x="288925" y="635000"/>
              <a:ext cx="19050" cy="55563"/>
            </a:xfrm>
            <a:custGeom>
              <a:rect b="b" l="l" r="r" t="t"/>
              <a:pathLst>
                <a:path extrusionOk="0" h="105" w="38">
                  <a:moveTo>
                    <a:pt x="29" y="5"/>
                  </a:moveTo>
                  <a:lnTo>
                    <a:pt x="29" y="5"/>
                  </a:lnTo>
                  <a:lnTo>
                    <a:pt x="27" y="17"/>
                  </a:lnTo>
                  <a:lnTo>
                    <a:pt x="24" y="29"/>
                  </a:lnTo>
                  <a:lnTo>
                    <a:pt x="15" y="51"/>
                  </a:lnTo>
                  <a:lnTo>
                    <a:pt x="14" y="56"/>
                  </a:lnTo>
                  <a:lnTo>
                    <a:pt x="13" y="61"/>
                  </a:lnTo>
                  <a:lnTo>
                    <a:pt x="12" y="73"/>
                  </a:lnTo>
                  <a:lnTo>
                    <a:pt x="9" y="79"/>
                  </a:lnTo>
                  <a:lnTo>
                    <a:pt x="7" y="85"/>
                  </a:lnTo>
                  <a:lnTo>
                    <a:pt x="1" y="97"/>
                  </a:lnTo>
                  <a:lnTo>
                    <a:pt x="0" y="99"/>
                  </a:lnTo>
                  <a:lnTo>
                    <a:pt x="0" y="102"/>
                  </a:lnTo>
                  <a:lnTo>
                    <a:pt x="1" y="103"/>
                  </a:lnTo>
                  <a:lnTo>
                    <a:pt x="2" y="104"/>
                  </a:lnTo>
                  <a:lnTo>
                    <a:pt x="4" y="105"/>
                  </a:lnTo>
                  <a:lnTo>
                    <a:pt x="6" y="105"/>
                  </a:lnTo>
                  <a:lnTo>
                    <a:pt x="7" y="104"/>
                  </a:lnTo>
                  <a:lnTo>
                    <a:pt x="9" y="103"/>
                  </a:lnTo>
                  <a:lnTo>
                    <a:pt x="15" y="92"/>
                  </a:lnTo>
                  <a:lnTo>
                    <a:pt x="19" y="81"/>
                  </a:lnTo>
                  <a:lnTo>
                    <a:pt x="22" y="70"/>
                  </a:lnTo>
                  <a:lnTo>
                    <a:pt x="24" y="57"/>
                  </a:lnTo>
                  <a:lnTo>
                    <a:pt x="25" y="51"/>
                  </a:lnTo>
                  <a:lnTo>
                    <a:pt x="27" y="45"/>
                  </a:lnTo>
                  <a:lnTo>
                    <a:pt x="31" y="31"/>
                  </a:lnTo>
                  <a:lnTo>
                    <a:pt x="35" y="19"/>
                  </a:lnTo>
                  <a:lnTo>
                    <a:pt x="37" y="12"/>
                  </a:lnTo>
                  <a:lnTo>
                    <a:pt x="38" y="5"/>
                  </a:lnTo>
                  <a:lnTo>
                    <a:pt x="37" y="3"/>
                  </a:lnTo>
                  <a:lnTo>
                    <a:pt x="37" y="1"/>
                  </a:lnTo>
                  <a:lnTo>
                    <a:pt x="35" y="1"/>
                  </a:lnTo>
                  <a:lnTo>
                    <a:pt x="33" y="0"/>
                  </a:lnTo>
                  <a:lnTo>
                    <a:pt x="32" y="1"/>
                  </a:lnTo>
                  <a:lnTo>
                    <a:pt x="30" y="1"/>
                  </a:lnTo>
                  <a:lnTo>
                    <a:pt x="29" y="3"/>
                  </a:lnTo>
                  <a:lnTo>
                    <a:pt x="29" y="5"/>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97" name="Google Shape;597;p31"/>
            <p:cNvSpPr/>
            <p:nvPr/>
          </p:nvSpPr>
          <p:spPr>
            <a:xfrm>
              <a:off x="325438" y="633412"/>
              <a:ext cx="15875" cy="49213"/>
            </a:xfrm>
            <a:custGeom>
              <a:rect b="b" l="l" r="r" t="t"/>
              <a:pathLst>
                <a:path extrusionOk="0" h="94" w="28">
                  <a:moveTo>
                    <a:pt x="19" y="4"/>
                  </a:moveTo>
                  <a:lnTo>
                    <a:pt x="19" y="4"/>
                  </a:lnTo>
                  <a:lnTo>
                    <a:pt x="19" y="16"/>
                  </a:lnTo>
                  <a:lnTo>
                    <a:pt x="17" y="26"/>
                  </a:lnTo>
                  <a:lnTo>
                    <a:pt x="13" y="47"/>
                  </a:lnTo>
                  <a:lnTo>
                    <a:pt x="8" y="68"/>
                  </a:lnTo>
                  <a:lnTo>
                    <a:pt x="0" y="89"/>
                  </a:lnTo>
                  <a:lnTo>
                    <a:pt x="0" y="90"/>
                  </a:lnTo>
                  <a:lnTo>
                    <a:pt x="0" y="92"/>
                  </a:lnTo>
                  <a:lnTo>
                    <a:pt x="2" y="93"/>
                  </a:lnTo>
                  <a:lnTo>
                    <a:pt x="4" y="94"/>
                  </a:lnTo>
                  <a:lnTo>
                    <a:pt x="6" y="94"/>
                  </a:lnTo>
                  <a:lnTo>
                    <a:pt x="7" y="94"/>
                  </a:lnTo>
                  <a:lnTo>
                    <a:pt x="9" y="93"/>
                  </a:lnTo>
                  <a:lnTo>
                    <a:pt x="10" y="91"/>
                  </a:lnTo>
                  <a:lnTo>
                    <a:pt x="17" y="69"/>
                  </a:lnTo>
                  <a:lnTo>
                    <a:pt x="22" y="49"/>
                  </a:lnTo>
                  <a:lnTo>
                    <a:pt x="27" y="27"/>
                  </a:lnTo>
                  <a:lnTo>
                    <a:pt x="28" y="16"/>
                  </a:lnTo>
                  <a:lnTo>
                    <a:pt x="28" y="4"/>
                  </a:lnTo>
                  <a:lnTo>
                    <a:pt x="28" y="2"/>
                  </a:lnTo>
                  <a:lnTo>
                    <a:pt x="27" y="1"/>
                  </a:lnTo>
                  <a:lnTo>
                    <a:pt x="26" y="0"/>
                  </a:lnTo>
                  <a:lnTo>
                    <a:pt x="24" y="0"/>
                  </a:lnTo>
                  <a:lnTo>
                    <a:pt x="22" y="0"/>
                  </a:lnTo>
                  <a:lnTo>
                    <a:pt x="21" y="1"/>
                  </a:lnTo>
                  <a:lnTo>
                    <a:pt x="20" y="2"/>
                  </a:lnTo>
                  <a:lnTo>
                    <a:pt x="19" y="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98" name="Google Shape;598;p31"/>
            <p:cNvSpPr/>
            <p:nvPr/>
          </p:nvSpPr>
          <p:spPr>
            <a:xfrm>
              <a:off x="385763" y="539750"/>
              <a:ext cx="47625" cy="82550"/>
            </a:xfrm>
            <a:custGeom>
              <a:rect b="b" l="l" r="r" t="t"/>
              <a:pathLst>
                <a:path extrusionOk="0" h="155" w="90">
                  <a:moveTo>
                    <a:pt x="81" y="3"/>
                  </a:moveTo>
                  <a:lnTo>
                    <a:pt x="81" y="3"/>
                  </a:lnTo>
                  <a:lnTo>
                    <a:pt x="80" y="8"/>
                  </a:lnTo>
                  <a:lnTo>
                    <a:pt x="79" y="12"/>
                  </a:lnTo>
                  <a:lnTo>
                    <a:pt x="76" y="14"/>
                  </a:lnTo>
                  <a:lnTo>
                    <a:pt x="74" y="16"/>
                  </a:lnTo>
                  <a:lnTo>
                    <a:pt x="69" y="19"/>
                  </a:lnTo>
                  <a:lnTo>
                    <a:pt x="63" y="24"/>
                  </a:lnTo>
                  <a:lnTo>
                    <a:pt x="61" y="27"/>
                  </a:lnTo>
                  <a:lnTo>
                    <a:pt x="59" y="33"/>
                  </a:lnTo>
                  <a:lnTo>
                    <a:pt x="56" y="41"/>
                  </a:lnTo>
                  <a:lnTo>
                    <a:pt x="50" y="50"/>
                  </a:lnTo>
                  <a:lnTo>
                    <a:pt x="43" y="58"/>
                  </a:lnTo>
                  <a:lnTo>
                    <a:pt x="37" y="68"/>
                  </a:lnTo>
                  <a:lnTo>
                    <a:pt x="31" y="77"/>
                  </a:lnTo>
                  <a:lnTo>
                    <a:pt x="22" y="92"/>
                  </a:lnTo>
                  <a:lnTo>
                    <a:pt x="12" y="109"/>
                  </a:lnTo>
                  <a:lnTo>
                    <a:pt x="8" y="117"/>
                  </a:lnTo>
                  <a:lnTo>
                    <a:pt x="4" y="127"/>
                  </a:lnTo>
                  <a:lnTo>
                    <a:pt x="2" y="135"/>
                  </a:lnTo>
                  <a:lnTo>
                    <a:pt x="1" y="144"/>
                  </a:lnTo>
                  <a:lnTo>
                    <a:pt x="0" y="146"/>
                  </a:lnTo>
                  <a:lnTo>
                    <a:pt x="0" y="149"/>
                  </a:lnTo>
                  <a:lnTo>
                    <a:pt x="0" y="151"/>
                  </a:lnTo>
                  <a:lnTo>
                    <a:pt x="2" y="154"/>
                  </a:lnTo>
                  <a:lnTo>
                    <a:pt x="3" y="155"/>
                  </a:lnTo>
                  <a:lnTo>
                    <a:pt x="5" y="155"/>
                  </a:lnTo>
                  <a:lnTo>
                    <a:pt x="6" y="155"/>
                  </a:lnTo>
                  <a:lnTo>
                    <a:pt x="8" y="154"/>
                  </a:lnTo>
                  <a:lnTo>
                    <a:pt x="9" y="151"/>
                  </a:lnTo>
                  <a:lnTo>
                    <a:pt x="9" y="149"/>
                  </a:lnTo>
                  <a:lnTo>
                    <a:pt x="10" y="143"/>
                  </a:lnTo>
                  <a:lnTo>
                    <a:pt x="10" y="137"/>
                  </a:lnTo>
                  <a:lnTo>
                    <a:pt x="15" y="125"/>
                  </a:lnTo>
                  <a:lnTo>
                    <a:pt x="20" y="112"/>
                  </a:lnTo>
                  <a:lnTo>
                    <a:pt x="26" y="101"/>
                  </a:lnTo>
                  <a:lnTo>
                    <a:pt x="34" y="89"/>
                  </a:lnTo>
                  <a:lnTo>
                    <a:pt x="41" y="78"/>
                  </a:lnTo>
                  <a:lnTo>
                    <a:pt x="56" y="57"/>
                  </a:lnTo>
                  <a:lnTo>
                    <a:pt x="61" y="49"/>
                  </a:lnTo>
                  <a:lnTo>
                    <a:pt x="65" y="42"/>
                  </a:lnTo>
                  <a:lnTo>
                    <a:pt x="69" y="34"/>
                  </a:lnTo>
                  <a:lnTo>
                    <a:pt x="75" y="27"/>
                  </a:lnTo>
                  <a:lnTo>
                    <a:pt x="81" y="23"/>
                  </a:lnTo>
                  <a:lnTo>
                    <a:pt x="85" y="18"/>
                  </a:lnTo>
                  <a:lnTo>
                    <a:pt x="88" y="12"/>
                  </a:lnTo>
                  <a:lnTo>
                    <a:pt x="90" y="5"/>
                  </a:lnTo>
                  <a:lnTo>
                    <a:pt x="90" y="3"/>
                  </a:lnTo>
                  <a:lnTo>
                    <a:pt x="89" y="2"/>
                  </a:lnTo>
                  <a:lnTo>
                    <a:pt x="87" y="0"/>
                  </a:lnTo>
                  <a:lnTo>
                    <a:pt x="85" y="0"/>
                  </a:lnTo>
                  <a:lnTo>
                    <a:pt x="83" y="0"/>
                  </a:lnTo>
                  <a:lnTo>
                    <a:pt x="82" y="1"/>
                  </a:lnTo>
                  <a:lnTo>
                    <a:pt x="81" y="3"/>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599" name="Google Shape;599;p31"/>
            <p:cNvSpPr/>
            <p:nvPr/>
          </p:nvSpPr>
          <p:spPr>
            <a:xfrm>
              <a:off x="390525" y="542925"/>
              <a:ext cx="71438" cy="104775"/>
            </a:xfrm>
            <a:custGeom>
              <a:rect b="b" l="l" r="r" t="t"/>
              <a:pathLst>
                <a:path extrusionOk="0" h="199" w="134">
                  <a:moveTo>
                    <a:pt x="126" y="1"/>
                  </a:moveTo>
                  <a:lnTo>
                    <a:pt x="126" y="1"/>
                  </a:lnTo>
                  <a:lnTo>
                    <a:pt x="115" y="9"/>
                  </a:lnTo>
                  <a:lnTo>
                    <a:pt x="105" y="17"/>
                  </a:lnTo>
                  <a:lnTo>
                    <a:pt x="96" y="27"/>
                  </a:lnTo>
                  <a:lnTo>
                    <a:pt x="87" y="37"/>
                  </a:lnTo>
                  <a:lnTo>
                    <a:pt x="80" y="47"/>
                  </a:lnTo>
                  <a:lnTo>
                    <a:pt x="73" y="59"/>
                  </a:lnTo>
                  <a:lnTo>
                    <a:pt x="59" y="82"/>
                  </a:lnTo>
                  <a:lnTo>
                    <a:pt x="44" y="109"/>
                  </a:lnTo>
                  <a:lnTo>
                    <a:pt x="28" y="136"/>
                  </a:lnTo>
                  <a:lnTo>
                    <a:pt x="13" y="164"/>
                  </a:lnTo>
                  <a:lnTo>
                    <a:pt x="7" y="178"/>
                  </a:lnTo>
                  <a:lnTo>
                    <a:pt x="0" y="193"/>
                  </a:lnTo>
                  <a:lnTo>
                    <a:pt x="0" y="195"/>
                  </a:lnTo>
                  <a:lnTo>
                    <a:pt x="1" y="197"/>
                  </a:lnTo>
                  <a:lnTo>
                    <a:pt x="2" y="198"/>
                  </a:lnTo>
                  <a:lnTo>
                    <a:pt x="3" y="199"/>
                  </a:lnTo>
                  <a:lnTo>
                    <a:pt x="6" y="199"/>
                  </a:lnTo>
                  <a:lnTo>
                    <a:pt x="8" y="198"/>
                  </a:lnTo>
                  <a:lnTo>
                    <a:pt x="9" y="197"/>
                  </a:lnTo>
                  <a:lnTo>
                    <a:pt x="10" y="196"/>
                  </a:lnTo>
                  <a:lnTo>
                    <a:pt x="15" y="183"/>
                  </a:lnTo>
                  <a:lnTo>
                    <a:pt x="21" y="170"/>
                  </a:lnTo>
                  <a:lnTo>
                    <a:pt x="33" y="147"/>
                  </a:lnTo>
                  <a:lnTo>
                    <a:pt x="47" y="124"/>
                  </a:lnTo>
                  <a:lnTo>
                    <a:pt x="60" y="100"/>
                  </a:lnTo>
                  <a:lnTo>
                    <a:pt x="74" y="74"/>
                  </a:lnTo>
                  <a:lnTo>
                    <a:pt x="82" y="62"/>
                  </a:lnTo>
                  <a:lnTo>
                    <a:pt x="89" y="49"/>
                  </a:lnTo>
                  <a:lnTo>
                    <a:pt x="98" y="38"/>
                  </a:lnTo>
                  <a:lnTo>
                    <a:pt x="108" y="28"/>
                  </a:lnTo>
                  <a:lnTo>
                    <a:pt x="119" y="17"/>
                  </a:lnTo>
                  <a:lnTo>
                    <a:pt x="130" y="9"/>
                  </a:lnTo>
                  <a:lnTo>
                    <a:pt x="133" y="7"/>
                  </a:lnTo>
                  <a:lnTo>
                    <a:pt x="134" y="6"/>
                  </a:lnTo>
                  <a:lnTo>
                    <a:pt x="133" y="4"/>
                  </a:lnTo>
                  <a:lnTo>
                    <a:pt x="133" y="2"/>
                  </a:lnTo>
                  <a:lnTo>
                    <a:pt x="132" y="1"/>
                  </a:lnTo>
                  <a:lnTo>
                    <a:pt x="129" y="0"/>
                  </a:lnTo>
                  <a:lnTo>
                    <a:pt x="128" y="0"/>
                  </a:lnTo>
                  <a:lnTo>
                    <a:pt x="126" y="1"/>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0" name="Google Shape;600;p31"/>
            <p:cNvSpPr/>
            <p:nvPr/>
          </p:nvSpPr>
          <p:spPr>
            <a:xfrm>
              <a:off x="404813" y="534987"/>
              <a:ext cx="84138" cy="130175"/>
            </a:xfrm>
            <a:custGeom>
              <a:rect b="b" l="l" r="r" t="t"/>
              <a:pathLst>
                <a:path extrusionOk="0" h="247" w="159">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44" y="155"/>
                  </a:lnTo>
                  <a:lnTo>
                    <a:pt x="32" y="174"/>
                  </a:lnTo>
                  <a:lnTo>
                    <a:pt x="12" y="211"/>
                  </a:lnTo>
                  <a:lnTo>
                    <a:pt x="6" y="219"/>
                  </a:lnTo>
                  <a:lnTo>
                    <a:pt x="1" y="229"/>
                  </a:lnTo>
                  <a:lnTo>
                    <a:pt x="0" y="233"/>
                  </a:lnTo>
                  <a:lnTo>
                    <a:pt x="0" y="238"/>
                  </a:lnTo>
                  <a:lnTo>
                    <a:pt x="1" y="242"/>
                  </a:lnTo>
                  <a:lnTo>
                    <a:pt x="4" y="246"/>
                  </a:lnTo>
                  <a:lnTo>
                    <a:pt x="6" y="247"/>
                  </a:lnTo>
                  <a:lnTo>
                    <a:pt x="9" y="247"/>
                  </a:lnTo>
                  <a:lnTo>
                    <a:pt x="12" y="246"/>
                  </a:lnTo>
                  <a:lnTo>
                    <a:pt x="13" y="244"/>
                  </a:lnTo>
                  <a:lnTo>
                    <a:pt x="14" y="242"/>
                  </a:lnTo>
                  <a:lnTo>
                    <a:pt x="16" y="241"/>
                  </a:lnTo>
                  <a:lnTo>
                    <a:pt x="17" y="240"/>
                  </a:lnTo>
                  <a:lnTo>
                    <a:pt x="17" y="236"/>
                  </a:lnTo>
                  <a:lnTo>
                    <a:pt x="16" y="235"/>
                  </a:lnTo>
                  <a:lnTo>
                    <a:pt x="15" y="234"/>
                  </a:lnTo>
                  <a:lnTo>
                    <a:pt x="14" y="233"/>
                  </a:lnTo>
                  <a:lnTo>
                    <a:pt x="12" y="234"/>
                  </a:lnTo>
                  <a:lnTo>
                    <a:pt x="10" y="234"/>
                  </a:lnTo>
                  <a:lnTo>
                    <a:pt x="12" y="229"/>
                  </a:lnTo>
                  <a:lnTo>
                    <a:pt x="15" y="222"/>
                  </a:lnTo>
                  <a:lnTo>
                    <a:pt x="22" y="210"/>
                  </a:lnTo>
                  <a:lnTo>
                    <a:pt x="33" y="191"/>
                  </a:lnTo>
                  <a:lnTo>
                    <a:pt x="43" y="176"/>
                  </a:lnTo>
                  <a:lnTo>
                    <a:pt x="53" y="160"/>
                  </a:lnTo>
                  <a:lnTo>
                    <a:pt x="73" y="129"/>
                  </a:lnTo>
                  <a:lnTo>
                    <a:pt x="83" y="114"/>
                  </a:lnTo>
                  <a:lnTo>
                    <a:pt x="92" y="98"/>
                  </a:lnTo>
                  <a:lnTo>
                    <a:pt x="111" y="65"/>
                  </a:lnTo>
                  <a:lnTo>
                    <a:pt x="121" y="50"/>
                  </a:lnTo>
                  <a:lnTo>
                    <a:pt x="131" y="34"/>
                  </a:lnTo>
                  <a:lnTo>
                    <a:pt x="144" y="21"/>
                  </a:lnTo>
                  <a:lnTo>
                    <a:pt x="150" y="15"/>
                  </a:lnTo>
                  <a:lnTo>
                    <a:pt x="157" y="10"/>
                  </a:lnTo>
                  <a:lnTo>
                    <a:pt x="158" y="9"/>
                  </a:lnTo>
                  <a:lnTo>
                    <a:pt x="159" y="6"/>
                  </a:lnTo>
                  <a:lnTo>
                    <a:pt x="158" y="2"/>
                  </a:lnTo>
                  <a:lnTo>
                    <a:pt x="157" y="1"/>
                  </a:lnTo>
                  <a:lnTo>
                    <a:pt x="156" y="0"/>
                  </a:lnTo>
                  <a:lnTo>
                    <a:pt x="154" y="0"/>
                  </a:lnTo>
                  <a:lnTo>
                    <a:pt x="152" y="1"/>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1" name="Google Shape;601;p31"/>
            <p:cNvSpPr/>
            <p:nvPr/>
          </p:nvSpPr>
          <p:spPr>
            <a:xfrm>
              <a:off x="428625" y="542925"/>
              <a:ext cx="80963" cy="120650"/>
            </a:xfrm>
            <a:custGeom>
              <a:rect b="b" l="l" r="r" t="t"/>
              <a:pathLst>
                <a:path extrusionOk="0" h="228" w="151">
                  <a:moveTo>
                    <a:pt x="143" y="2"/>
                  </a:moveTo>
                  <a:lnTo>
                    <a:pt x="143" y="2"/>
                  </a:lnTo>
                  <a:lnTo>
                    <a:pt x="132" y="14"/>
                  </a:lnTo>
                  <a:lnTo>
                    <a:pt x="120" y="28"/>
                  </a:lnTo>
                  <a:lnTo>
                    <a:pt x="110" y="41"/>
                  </a:lnTo>
                  <a:lnTo>
                    <a:pt x="100" y="54"/>
                  </a:lnTo>
                  <a:lnTo>
                    <a:pt x="81" y="83"/>
                  </a:lnTo>
                  <a:lnTo>
                    <a:pt x="63" y="113"/>
                  </a:lnTo>
                  <a:lnTo>
                    <a:pt x="47" y="141"/>
                  </a:lnTo>
                  <a:lnTo>
                    <a:pt x="32" y="169"/>
                  </a:lnTo>
                  <a:lnTo>
                    <a:pt x="24" y="182"/>
                  </a:lnTo>
                  <a:lnTo>
                    <a:pt x="15" y="195"/>
                  </a:lnTo>
                  <a:lnTo>
                    <a:pt x="7" y="207"/>
                  </a:lnTo>
                  <a:lnTo>
                    <a:pt x="1" y="221"/>
                  </a:lnTo>
                  <a:lnTo>
                    <a:pt x="0" y="223"/>
                  </a:lnTo>
                  <a:lnTo>
                    <a:pt x="1" y="225"/>
                  </a:lnTo>
                  <a:lnTo>
                    <a:pt x="2" y="227"/>
                  </a:lnTo>
                  <a:lnTo>
                    <a:pt x="5" y="228"/>
                  </a:lnTo>
                  <a:lnTo>
                    <a:pt x="9" y="228"/>
                  </a:lnTo>
                  <a:lnTo>
                    <a:pt x="12" y="227"/>
                  </a:lnTo>
                  <a:lnTo>
                    <a:pt x="14" y="224"/>
                  </a:lnTo>
                  <a:lnTo>
                    <a:pt x="13" y="221"/>
                  </a:lnTo>
                  <a:lnTo>
                    <a:pt x="12" y="219"/>
                  </a:lnTo>
                  <a:lnTo>
                    <a:pt x="17" y="209"/>
                  </a:lnTo>
                  <a:lnTo>
                    <a:pt x="23" y="200"/>
                  </a:lnTo>
                  <a:lnTo>
                    <a:pt x="36" y="180"/>
                  </a:lnTo>
                  <a:lnTo>
                    <a:pt x="52" y="153"/>
                  </a:lnTo>
                  <a:lnTo>
                    <a:pt x="67" y="125"/>
                  </a:lnTo>
                  <a:lnTo>
                    <a:pt x="85" y="94"/>
                  </a:lnTo>
                  <a:lnTo>
                    <a:pt x="105" y="64"/>
                  </a:lnTo>
                  <a:lnTo>
                    <a:pt x="115" y="49"/>
                  </a:lnTo>
                  <a:lnTo>
                    <a:pt x="127" y="35"/>
                  </a:lnTo>
                  <a:lnTo>
                    <a:pt x="138" y="21"/>
                  </a:lnTo>
                  <a:lnTo>
                    <a:pt x="150" y="8"/>
                  </a:lnTo>
                  <a:lnTo>
                    <a:pt x="151" y="6"/>
                  </a:lnTo>
                  <a:lnTo>
                    <a:pt x="151" y="5"/>
                  </a:lnTo>
                  <a:lnTo>
                    <a:pt x="150" y="3"/>
                  </a:lnTo>
                  <a:lnTo>
                    <a:pt x="149" y="2"/>
                  </a:lnTo>
                  <a:lnTo>
                    <a:pt x="148" y="1"/>
                  </a:lnTo>
                  <a:lnTo>
                    <a:pt x="146" y="0"/>
                  </a:lnTo>
                  <a:lnTo>
                    <a:pt x="145" y="0"/>
                  </a:lnTo>
                  <a:lnTo>
                    <a:pt x="143" y="2"/>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2" name="Google Shape;602;p31"/>
            <p:cNvSpPr/>
            <p:nvPr/>
          </p:nvSpPr>
          <p:spPr>
            <a:xfrm>
              <a:off x="488950" y="544512"/>
              <a:ext cx="52388" cy="69850"/>
            </a:xfrm>
            <a:custGeom>
              <a:rect b="b" l="l" r="r" t="t"/>
              <a:pathLst>
                <a:path extrusionOk="0" h="132" w="100">
                  <a:moveTo>
                    <a:pt x="92" y="1"/>
                  </a:moveTo>
                  <a:lnTo>
                    <a:pt x="92" y="1"/>
                  </a:lnTo>
                  <a:lnTo>
                    <a:pt x="79" y="15"/>
                  </a:lnTo>
                  <a:lnTo>
                    <a:pt x="66" y="30"/>
                  </a:lnTo>
                  <a:lnTo>
                    <a:pt x="54" y="44"/>
                  </a:lnTo>
                  <a:lnTo>
                    <a:pt x="43" y="60"/>
                  </a:lnTo>
                  <a:lnTo>
                    <a:pt x="21" y="92"/>
                  </a:lnTo>
                  <a:lnTo>
                    <a:pt x="1" y="125"/>
                  </a:lnTo>
                  <a:lnTo>
                    <a:pt x="0" y="127"/>
                  </a:lnTo>
                  <a:lnTo>
                    <a:pt x="1" y="129"/>
                  </a:lnTo>
                  <a:lnTo>
                    <a:pt x="1" y="131"/>
                  </a:lnTo>
                  <a:lnTo>
                    <a:pt x="3" y="132"/>
                  </a:lnTo>
                  <a:lnTo>
                    <a:pt x="4" y="132"/>
                  </a:lnTo>
                  <a:lnTo>
                    <a:pt x="6" y="132"/>
                  </a:lnTo>
                  <a:lnTo>
                    <a:pt x="8" y="132"/>
                  </a:lnTo>
                  <a:lnTo>
                    <a:pt x="10" y="130"/>
                  </a:lnTo>
                  <a:lnTo>
                    <a:pt x="29" y="97"/>
                  </a:lnTo>
                  <a:lnTo>
                    <a:pt x="50" y="66"/>
                  </a:lnTo>
                  <a:lnTo>
                    <a:pt x="61" y="51"/>
                  </a:lnTo>
                  <a:lnTo>
                    <a:pt x="74" y="36"/>
                  </a:lnTo>
                  <a:lnTo>
                    <a:pt x="86" y="22"/>
                  </a:lnTo>
                  <a:lnTo>
                    <a:pt x="98" y="8"/>
                  </a:lnTo>
                  <a:lnTo>
                    <a:pt x="99" y="6"/>
                  </a:lnTo>
                  <a:lnTo>
                    <a:pt x="100" y="4"/>
                  </a:lnTo>
                  <a:lnTo>
                    <a:pt x="99" y="3"/>
                  </a:lnTo>
                  <a:lnTo>
                    <a:pt x="98" y="1"/>
                  </a:lnTo>
                  <a:lnTo>
                    <a:pt x="97" y="0"/>
                  </a:lnTo>
                  <a:lnTo>
                    <a:pt x="95" y="0"/>
                  </a:lnTo>
                  <a:lnTo>
                    <a:pt x="93" y="0"/>
                  </a:lnTo>
                  <a:lnTo>
                    <a:pt x="92" y="1"/>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3" name="Google Shape;603;p31"/>
            <p:cNvSpPr/>
            <p:nvPr/>
          </p:nvSpPr>
          <p:spPr>
            <a:xfrm>
              <a:off x="530225" y="544512"/>
              <a:ext cx="39688" cy="52388"/>
            </a:xfrm>
            <a:custGeom>
              <a:rect b="b" l="l" r="r" t="t"/>
              <a:pathLst>
                <a:path extrusionOk="0" h="99" w="75">
                  <a:moveTo>
                    <a:pt x="66" y="4"/>
                  </a:moveTo>
                  <a:lnTo>
                    <a:pt x="66" y="4"/>
                  </a:lnTo>
                  <a:lnTo>
                    <a:pt x="65" y="10"/>
                  </a:lnTo>
                  <a:lnTo>
                    <a:pt x="62" y="14"/>
                  </a:lnTo>
                  <a:lnTo>
                    <a:pt x="59" y="20"/>
                  </a:lnTo>
                  <a:lnTo>
                    <a:pt x="54" y="24"/>
                  </a:lnTo>
                  <a:lnTo>
                    <a:pt x="45" y="32"/>
                  </a:lnTo>
                  <a:lnTo>
                    <a:pt x="41" y="36"/>
                  </a:lnTo>
                  <a:lnTo>
                    <a:pt x="38" y="40"/>
                  </a:lnTo>
                  <a:lnTo>
                    <a:pt x="29" y="54"/>
                  </a:lnTo>
                  <a:lnTo>
                    <a:pt x="18" y="66"/>
                  </a:lnTo>
                  <a:lnTo>
                    <a:pt x="9" y="78"/>
                  </a:lnTo>
                  <a:lnTo>
                    <a:pt x="0" y="92"/>
                  </a:lnTo>
                  <a:lnTo>
                    <a:pt x="0" y="94"/>
                  </a:lnTo>
                  <a:lnTo>
                    <a:pt x="0" y="96"/>
                  </a:lnTo>
                  <a:lnTo>
                    <a:pt x="1" y="97"/>
                  </a:lnTo>
                  <a:lnTo>
                    <a:pt x="2" y="99"/>
                  </a:lnTo>
                  <a:lnTo>
                    <a:pt x="4" y="99"/>
                  </a:lnTo>
                  <a:lnTo>
                    <a:pt x="5" y="99"/>
                  </a:lnTo>
                  <a:lnTo>
                    <a:pt x="7" y="98"/>
                  </a:lnTo>
                  <a:lnTo>
                    <a:pt x="8" y="97"/>
                  </a:lnTo>
                  <a:lnTo>
                    <a:pt x="17" y="82"/>
                  </a:lnTo>
                  <a:lnTo>
                    <a:pt x="28" y="66"/>
                  </a:lnTo>
                  <a:lnTo>
                    <a:pt x="40" y="52"/>
                  </a:lnTo>
                  <a:lnTo>
                    <a:pt x="52" y="38"/>
                  </a:lnTo>
                  <a:lnTo>
                    <a:pt x="60" y="31"/>
                  </a:lnTo>
                  <a:lnTo>
                    <a:pt x="67" y="23"/>
                  </a:lnTo>
                  <a:lnTo>
                    <a:pt x="70" y="18"/>
                  </a:lnTo>
                  <a:lnTo>
                    <a:pt x="72" y="14"/>
                  </a:lnTo>
                  <a:lnTo>
                    <a:pt x="74" y="10"/>
                  </a:lnTo>
                  <a:lnTo>
                    <a:pt x="75" y="4"/>
                  </a:lnTo>
                  <a:lnTo>
                    <a:pt x="75" y="3"/>
                  </a:lnTo>
                  <a:lnTo>
                    <a:pt x="74" y="1"/>
                  </a:lnTo>
                  <a:lnTo>
                    <a:pt x="73" y="0"/>
                  </a:lnTo>
                  <a:lnTo>
                    <a:pt x="71" y="0"/>
                  </a:lnTo>
                  <a:lnTo>
                    <a:pt x="68" y="1"/>
                  </a:lnTo>
                  <a:lnTo>
                    <a:pt x="67" y="3"/>
                  </a:lnTo>
                  <a:lnTo>
                    <a:pt x="66" y="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4" name="Google Shape;604;p31"/>
            <p:cNvSpPr/>
            <p:nvPr/>
          </p:nvSpPr>
          <p:spPr>
            <a:xfrm>
              <a:off x="165100" y="12700"/>
              <a:ext cx="22225" cy="38100"/>
            </a:xfrm>
            <a:custGeom>
              <a:rect b="b" l="l" r="r" t="t"/>
              <a:pathLst>
                <a:path extrusionOk="0" h="70" w="42">
                  <a:moveTo>
                    <a:pt x="38" y="0"/>
                  </a:moveTo>
                  <a:lnTo>
                    <a:pt x="33" y="0"/>
                  </a:lnTo>
                  <a:lnTo>
                    <a:pt x="31" y="0"/>
                  </a:lnTo>
                  <a:lnTo>
                    <a:pt x="29" y="2"/>
                  </a:lnTo>
                  <a:lnTo>
                    <a:pt x="19" y="18"/>
                  </a:lnTo>
                  <a:lnTo>
                    <a:pt x="10" y="35"/>
                  </a:lnTo>
                  <a:lnTo>
                    <a:pt x="6" y="42"/>
                  </a:lnTo>
                  <a:lnTo>
                    <a:pt x="2" y="50"/>
                  </a:lnTo>
                  <a:lnTo>
                    <a:pt x="0" y="59"/>
                  </a:lnTo>
                  <a:lnTo>
                    <a:pt x="0" y="63"/>
                  </a:lnTo>
                  <a:lnTo>
                    <a:pt x="0" y="67"/>
                  </a:lnTo>
                  <a:lnTo>
                    <a:pt x="1" y="69"/>
                  </a:lnTo>
                  <a:lnTo>
                    <a:pt x="3" y="70"/>
                  </a:lnTo>
                  <a:lnTo>
                    <a:pt x="4" y="70"/>
                  </a:lnTo>
                  <a:lnTo>
                    <a:pt x="6" y="70"/>
                  </a:lnTo>
                  <a:lnTo>
                    <a:pt x="8" y="69"/>
                  </a:lnTo>
                  <a:lnTo>
                    <a:pt x="9" y="68"/>
                  </a:lnTo>
                  <a:lnTo>
                    <a:pt x="9" y="67"/>
                  </a:lnTo>
                  <a:lnTo>
                    <a:pt x="9" y="65"/>
                  </a:lnTo>
                  <a:lnTo>
                    <a:pt x="9" y="61"/>
                  </a:lnTo>
                  <a:lnTo>
                    <a:pt x="9" y="57"/>
                  </a:lnTo>
                  <a:lnTo>
                    <a:pt x="13" y="48"/>
                  </a:lnTo>
                  <a:lnTo>
                    <a:pt x="22" y="33"/>
                  </a:lnTo>
                  <a:lnTo>
                    <a:pt x="33" y="15"/>
                  </a:lnTo>
                  <a:lnTo>
                    <a:pt x="36" y="9"/>
                  </a:lnTo>
                  <a:lnTo>
                    <a:pt x="38" y="9"/>
                  </a:lnTo>
                  <a:lnTo>
                    <a:pt x="40" y="9"/>
                  </a:lnTo>
                  <a:lnTo>
                    <a:pt x="41" y="8"/>
                  </a:lnTo>
                  <a:lnTo>
                    <a:pt x="42" y="6"/>
                  </a:lnTo>
                  <a:lnTo>
                    <a:pt x="42" y="4"/>
                  </a:lnTo>
                  <a:lnTo>
                    <a:pt x="42" y="3"/>
                  </a:lnTo>
                  <a:lnTo>
                    <a:pt x="41" y="1"/>
                  </a:lnTo>
                  <a:lnTo>
                    <a:pt x="40" y="0"/>
                  </a:lnTo>
                  <a:lnTo>
                    <a:pt x="38" y="0"/>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5" name="Google Shape;605;p31"/>
            <p:cNvSpPr/>
            <p:nvPr/>
          </p:nvSpPr>
          <p:spPr>
            <a:xfrm>
              <a:off x="227013" y="4762"/>
              <a:ext cx="34925" cy="47625"/>
            </a:xfrm>
            <a:custGeom>
              <a:rect b="b" l="l" r="r" t="t"/>
              <a:pathLst>
                <a:path extrusionOk="0" h="90" w="65">
                  <a:moveTo>
                    <a:pt x="55" y="2"/>
                  </a:moveTo>
                  <a:lnTo>
                    <a:pt x="55" y="2"/>
                  </a:lnTo>
                  <a:lnTo>
                    <a:pt x="46" y="15"/>
                  </a:lnTo>
                  <a:lnTo>
                    <a:pt x="36" y="26"/>
                  </a:lnTo>
                  <a:lnTo>
                    <a:pt x="26" y="39"/>
                  </a:lnTo>
                  <a:lnTo>
                    <a:pt x="16" y="50"/>
                  </a:lnTo>
                  <a:lnTo>
                    <a:pt x="10" y="58"/>
                  </a:lnTo>
                  <a:lnTo>
                    <a:pt x="4" y="69"/>
                  </a:lnTo>
                  <a:lnTo>
                    <a:pt x="1" y="75"/>
                  </a:lnTo>
                  <a:lnTo>
                    <a:pt x="0" y="80"/>
                  </a:lnTo>
                  <a:lnTo>
                    <a:pt x="0" y="85"/>
                  </a:lnTo>
                  <a:lnTo>
                    <a:pt x="1" y="87"/>
                  </a:lnTo>
                  <a:lnTo>
                    <a:pt x="4" y="89"/>
                  </a:lnTo>
                  <a:lnTo>
                    <a:pt x="6" y="90"/>
                  </a:lnTo>
                  <a:lnTo>
                    <a:pt x="8" y="90"/>
                  </a:lnTo>
                  <a:lnTo>
                    <a:pt x="9" y="90"/>
                  </a:lnTo>
                  <a:lnTo>
                    <a:pt x="11" y="89"/>
                  </a:lnTo>
                  <a:lnTo>
                    <a:pt x="12" y="87"/>
                  </a:lnTo>
                  <a:lnTo>
                    <a:pt x="12" y="86"/>
                  </a:lnTo>
                  <a:lnTo>
                    <a:pt x="12" y="84"/>
                  </a:lnTo>
                  <a:lnTo>
                    <a:pt x="11" y="82"/>
                  </a:lnTo>
                  <a:lnTo>
                    <a:pt x="10" y="80"/>
                  </a:lnTo>
                  <a:lnTo>
                    <a:pt x="10" y="77"/>
                  </a:lnTo>
                  <a:lnTo>
                    <a:pt x="12" y="74"/>
                  </a:lnTo>
                  <a:lnTo>
                    <a:pt x="14" y="69"/>
                  </a:lnTo>
                  <a:lnTo>
                    <a:pt x="21" y="57"/>
                  </a:lnTo>
                  <a:lnTo>
                    <a:pt x="31" y="46"/>
                  </a:lnTo>
                  <a:lnTo>
                    <a:pt x="51" y="22"/>
                  </a:lnTo>
                  <a:lnTo>
                    <a:pt x="63" y="8"/>
                  </a:lnTo>
                  <a:lnTo>
                    <a:pt x="65" y="6"/>
                  </a:lnTo>
                  <a:lnTo>
                    <a:pt x="65" y="3"/>
                  </a:lnTo>
                  <a:lnTo>
                    <a:pt x="63" y="2"/>
                  </a:lnTo>
                  <a:lnTo>
                    <a:pt x="62" y="1"/>
                  </a:lnTo>
                  <a:lnTo>
                    <a:pt x="58" y="0"/>
                  </a:lnTo>
                  <a:lnTo>
                    <a:pt x="56" y="1"/>
                  </a:lnTo>
                  <a:lnTo>
                    <a:pt x="55" y="2"/>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6" name="Google Shape;606;p31"/>
            <p:cNvSpPr/>
            <p:nvPr/>
          </p:nvSpPr>
          <p:spPr>
            <a:xfrm>
              <a:off x="296863" y="15875"/>
              <a:ext cx="22225" cy="39688"/>
            </a:xfrm>
            <a:custGeom>
              <a:rect b="b" l="l" r="r" t="t"/>
              <a:pathLst>
                <a:path extrusionOk="0" h="75" w="42">
                  <a:moveTo>
                    <a:pt x="34" y="1"/>
                  </a:moveTo>
                  <a:lnTo>
                    <a:pt x="34" y="1"/>
                  </a:lnTo>
                  <a:lnTo>
                    <a:pt x="29" y="5"/>
                  </a:lnTo>
                  <a:lnTo>
                    <a:pt x="24" y="10"/>
                  </a:lnTo>
                  <a:lnTo>
                    <a:pt x="16" y="21"/>
                  </a:lnTo>
                  <a:lnTo>
                    <a:pt x="10" y="33"/>
                  </a:lnTo>
                  <a:lnTo>
                    <a:pt x="5" y="45"/>
                  </a:lnTo>
                  <a:lnTo>
                    <a:pt x="3" y="54"/>
                  </a:lnTo>
                  <a:lnTo>
                    <a:pt x="0" y="63"/>
                  </a:lnTo>
                  <a:lnTo>
                    <a:pt x="0" y="67"/>
                  </a:lnTo>
                  <a:lnTo>
                    <a:pt x="2" y="71"/>
                  </a:lnTo>
                  <a:lnTo>
                    <a:pt x="4" y="73"/>
                  </a:lnTo>
                  <a:lnTo>
                    <a:pt x="9" y="75"/>
                  </a:lnTo>
                  <a:lnTo>
                    <a:pt x="11" y="75"/>
                  </a:lnTo>
                  <a:lnTo>
                    <a:pt x="12" y="74"/>
                  </a:lnTo>
                  <a:lnTo>
                    <a:pt x="13" y="72"/>
                  </a:lnTo>
                  <a:lnTo>
                    <a:pt x="13" y="71"/>
                  </a:lnTo>
                  <a:lnTo>
                    <a:pt x="12" y="67"/>
                  </a:lnTo>
                  <a:lnTo>
                    <a:pt x="11" y="66"/>
                  </a:lnTo>
                  <a:lnTo>
                    <a:pt x="9" y="66"/>
                  </a:lnTo>
                  <a:lnTo>
                    <a:pt x="19" y="35"/>
                  </a:lnTo>
                  <a:lnTo>
                    <a:pt x="23" y="28"/>
                  </a:lnTo>
                  <a:lnTo>
                    <a:pt x="29" y="21"/>
                  </a:lnTo>
                  <a:lnTo>
                    <a:pt x="34" y="13"/>
                  </a:lnTo>
                  <a:lnTo>
                    <a:pt x="41" y="7"/>
                  </a:lnTo>
                  <a:lnTo>
                    <a:pt x="42" y="6"/>
                  </a:lnTo>
                  <a:lnTo>
                    <a:pt x="42" y="4"/>
                  </a:lnTo>
                  <a:lnTo>
                    <a:pt x="42" y="3"/>
                  </a:lnTo>
                  <a:lnTo>
                    <a:pt x="41" y="1"/>
                  </a:lnTo>
                  <a:lnTo>
                    <a:pt x="38" y="0"/>
                  </a:lnTo>
                  <a:lnTo>
                    <a:pt x="36" y="0"/>
                  </a:lnTo>
                  <a:lnTo>
                    <a:pt x="34" y="1"/>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7" name="Google Shape;607;p31"/>
            <p:cNvSpPr/>
            <p:nvPr/>
          </p:nvSpPr>
          <p:spPr>
            <a:xfrm>
              <a:off x="363538" y="17462"/>
              <a:ext cx="26988" cy="34925"/>
            </a:xfrm>
            <a:custGeom>
              <a:rect b="b" l="l" r="r" t="t"/>
              <a:pathLst>
                <a:path extrusionOk="0" h="66" w="51">
                  <a:moveTo>
                    <a:pt x="43" y="1"/>
                  </a:moveTo>
                  <a:lnTo>
                    <a:pt x="43" y="1"/>
                  </a:lnTo>
                  <a:lnTo>
                    <a:pt x="37" y="7"/>
                  </a:lnTo>
                  <a:lnTo>
                    <a:pt x="31" y="15"/>
                  </a:lnTo>
                  <a:lnTo>
                    <a:pt x="21" y="29"/>
                  </a:lnTo>
                  <a:lnTo>
                    <a:pt x="12" y="45"/>
                  </a:lnTo>
                  <a:lnTo>
                    <a:pt x="7" y="52"/>
                  </a:lnTo>
                  <a:lnTo>
                    <a:pt x="1" y="58"/>
                  </a:lnTo>
                  <a:lnTo>
                    <a:pt x="0" y="60"/>
                  </a:lnTo>
                  <a:lnTo>
                    <a:pt x="0" y="62"/>
                  </a:lnTo>
                  <a:lnTo>
                    <a:pt x="0" y="63"/>
                  </a:lnTo>
                  <a:lnTo>
                    <a:pt x="1" y="65"/>
                  </a:lnTo>
                  <a:lnTo>
                    <a:pt x="3" y="66"/>
                  </a:lnTo>
                  <a:lnTo>
                    <a:pt x="4" y="66"/>
                  </a:lnTo>
                  <a:lnTo>
                    <a:pt x="6" y="66"/>
                  </a:lnTo>
                  <a:lnTo>
                    <a:pt x="8" y="65"/>
                  </a:lnTo>
                  <a:lnTo>
                    <a:pt x="13" y="58"/>
                  </a:lnTo>
                  <a:lnTo>
                    <a:pt x="18" y="51"/>
                  </a:lnTo>
                  <a:lnTo>
                    <a:pt x="28" y="36"/>
                  </a:lnTo>
                  <a:lnTo>
                    <a:pt x="38" y="21"/>
                  </a:lnTo>
                  <a:lnTo>
                    <a:pt x="44" y="15"/>
                  </a:lnTo>
                  <a:lnTo>
                    <a:pt x="50" y="8"/>
                  </a:lnTo>
                  <a:lnTo>
                    <a:pt x="51" y="6"/>
                  </a:lnTo>
                  <a:lnTo>
                    <a:pt x="51" y="5"/>
                  </a:lnTo>
                  <a:lnTo>
                    <a:pt x="51" y="3"/>
                  </a:lnTo>
                  <a:lnTo>
                    <a:pt x="50" y="2"/>
                  </a:lnTo>
                  <a:lnTo>
                    <a:pt x="47" y="0"/>
                  </a:lnTo>
                  <a:lnTo>
                    <a:pt x="45" y="0"/>
                  </a:lnTo>
                  <a:lnTo>
                    <a:pt x="43" y="1"/>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8" name="Google Shape;608;p31"/>
            <p:cNvSpPr/>
            <p:nvPr/>
          </p:nvSpPr>
          <p:spPr>
            <a:xfrm>
              <a:off x="419100" y="11112"/>
              <a:ext cx="26988" cy="44450"/>
            </a:xfrm>
            <a:custGeom>
              <a:rect b="b" l="l" r="r" t="t"/>
              <a:pathLst>
                <a:path extrusionOk="0" h="84" w="52">
                  <a:moveTo>
                    <a:pt x="42" y="3"/>
                  </a:moveTo>
                  <a:lnTo>
                    <a:pt x="42" y="3"/>
                  </a:lnTo>
                  <a:lnTo>
                    <a:pt x="40" y="8"/>
                  </a:lnTo>
                  <a:lnTo>
                    <a:pt x="37" y="12"/>
                  </a:lnTo>
                  <a:lnTo>
                    <a:pt x="30" y="22"/>
                  </a:lnTo>
                  <a:lnTo>
                    <a:pt x="14" y="40"/>
                  </a:lnTo>
                  <a:lnTo>
                    <a:pt x="8" y="49"/>
                  </a:lnTo>
                  <a:lnTo>
                    <a:pt x="4" y="59"/>
                  </a:lnTo>
                  <a:lnTo>
                    <a:pt x="1" y="69"/>
                  </a:lnTo>
                  <a:lnTo>
                    <a:pt x="0" y="79"/>
                  </a:lnTo>
                  <a:lnTo>
                    <a:pt x="0" y="81"/>
                  </a:lnTo>
                  <a:lnTo>
                    <a:pt x="1" y="83"/>
                  </a:lnTo>
                  <a:lnTo>
                    <a:pt x="2" y="83"/>
                  </a:lnTo>
                  <a:lnTo>
                    <a:pt x="4" y="84"/>
                  </a:lnTo>
                  <a:lnTo>
                    <a:pt x="6" y="83"/>
                  </a:lnTo>
                  <a:lnTo>
                    <a:pt x="7" y="83"/>
                  </a:lnTo>
                  <a:lnTo>
                    <a:pt x="8" y="81"/>
                  </a:lnTo>
                  <a:lnTo>
                    <a:pt x="9" y="79"/>
                  </a:lnTo>
                  <a:lnTo>
                    <a:pt x="10" y="74"/>
                  </a:lnTo>
                  <a:lnTo>
                    <a:pt x="11" y="68"/>
                  </a:lnTo>
                  <a:lnTo>
                    <a:pt x="14" y="58"/>
                  </a:lnTo>
                  <a:lnTo>
                    <a:pt x="21" y="49"/>
                  </a:lnTo>
                  <a:lnTo>
                    <a:pt x="27" y="40"/>
                  </a:lnTo>
                  <a:lnTo>
                    <a:pt x="40" y="23"/>
                  </a:lnTo>
                  <a:lnTo>
                    <a:pt x="46" y="14"/>
                  </a:lnTo>
                  <a:lnTo>
                    <a:pt x="52" y="5"/>
                  </a:lnTo>
                  <a:lnTo>
                    <a:pt x="52" y="3"/>
                  </a:lnTo>
                  <a:lnTo>
                    <a:pt x="52" y="2"/>
                  </a:lnTo>
                  <a:lnTo>
                    <a:pt x="51" y="0"/>
                  </a:lnTo>
                  <a:lnTo>
                    <a:pt x="49" y="0"/>
                  </a:lnTo>
                  <a:lnTo>
                    <a:pt x="45" y="0"/>
                  </a:lnTo>
                  <a:lnTo>
                    <a:pt x="43" y="1"/>
                  </a:lnTo>
                  <a:lnTo>
                    <a:pt x="42" y="3"/>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09" name="Google Shape;609;p31"/>
            <p:cNvSpPr/>
            <p:nvPr/>
          </p:nvSpPr>
          <p:spPr>
            <a:xfrm>
              <a:off x="466725" y="17462"/>
              <a:ext cx="25400" cy="38100"/>
            </a:xfrm>
            <a:custGeom>
              <a:rect b="b" l="l" r="r" t="t"/>
              <a:pathLst>
                <a:path extrusionOk="0" h="71" w="47">
                  <a:moveTo>
                    <a:pt x="38" y="2"/>
                  </a:moveTo>
                  <a:lnTo>
                    <a:pt x="38" y="2"/>
                  </a:lnTo>
                  <a:lnTo>
                    <a:pt x="34" y="10"/>
                  </a:lnTo>
                  <a:lnTo>
                    <a:pt x="29" y="19"/>
                  </a:lnTo>
                  <a:lnTo>
                    <a:pt x="17" y="33"/>
                  </a:lnTo>
                  <a:lnTo>
                    <a:pt x="12" y="40"/>
                  </a:lnTo>
                  <a:lnTo>
                    <a:pt x="7" y="48"/>
                  </a:lnTo>
                  <a:lnTo>
                    <a:pt x="3" y="56"/>
                  </a:lnTo>
                  <a:lnTo>
                    <a:pt x="0" y="65"/>
                  </a:lnTo>
                  <a:lnTo>
                    <a:pt x="0" y="67"/>
                  </a:lnTo>
                  <a:lnTo>
                    <a:pt x="1" y="69"/>
                  </a:lnTo>
                  <a:lnTo>
                    <a:pt x="2" y="70"/>
                  </a:lnTo>
                  <a:lnTo>
                    <a:pt x="4" y="71"/>
                  </a:lnTo>
                  <a:lnTo>
                    <a:pt x="5" y="71"/>
                  </a:lnTo>
                  <a:lnTo>
                    <a:pt x="7" y="70"/>
                  </a:lnTo>
                  <a:lnTo>
                    <a:pt x="8" y="69"/>
                  </a:lnTo>
                  <a:lnTo>
                    <a:pt x="9" y="67"/>
                  </a:lnTo>
                  <a:lnTo>
                    <a:pt x="12" y="59"/>
                  </a:lnTo>
                  <a:lnTo>
                    <a:pt x="16" y="52"/>
                  </a:lnTo>
                  <a:lnTo>
                    <a:pt x="21" y="44"/>
                  </a:lnTo>
                  <a:lnTo>
                    <a:pt x="27" y="37"/>
                  </a:lnTo>
                  <a:lnTo>
                    <a:pt x="37" y="23"/>
                  </a:lnTo>
                  <a:lnTo>
                    <a:pt x="42" y="16"/>
                  </a:lnTo>
                  <a:lnTo>
                    <a:pt x="46" y="7"/>
                  </a:lnTo>
                  <a:lnTo>
                    <a:pt x="47" y="5"/>
                  </a:lnTo>
                  <a:lnTo>
                    <a:pt x="46" y="3"/>
                  </a:lnTo>
                  <a:lnTo>
                    <a:pt x="44" y="0"/>
                  </a:lnTo>
                  <a:lnTo>
                    <a:pt x="42" y="0"/>
                  </a:lnTo>
                  <a:lnTo>
                    <a:pt x="41" y="0"/>
                  </a:lnTo>
                  <a:lnTo>
                    <a:pt x="39" y="1"/>
                  </a:lnTo>
                  <a:lnTo>
                    <a:pt x="38" y="2"/>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0" name="Google Shape;610;p31"/>
            <p:cNvSpPr/>
            <p:nvPr/>
          </p:nvSpPr>
          <p:spPr>
            <a:xfrm>
              <a:off x="501650" y="22225"/>
              <a:ext cx="33338" cy="38100"/>
            </a:xfrm>
            <a:custGeom>
              <a:rect b="b" l="l" r="r" t="t"/>
              <a:pathLst>
                <a:path extrusionOk="0" h="72" w="62">
                  <a:moveTo>
                    <a:pt x="54" y="1"/>
                  </a:moveTo>
                  <a:lnTo>
                    <a:pt x="54" y="1"/>
                  </a:lnTo>
                  <a:lnTo>
                    <a:pt x="40" y="17"/>
                  </a:lnTo>
                  <a:lnTo>
                    <a:pt x="28" y="32"/>
                  </a:lnTo>
                  <a:lnTo>
                    <a:pt x="15" y="49"/>
                  </a:lnTo>
                  <a:lnTo>
                    <a:pt x="2" y="63"/>
                  </a:lnTo>
                  <a:lnTo>
                    <a:pt x="0" y="66"/>
                  </a:lnTo>
                  <a:lnTo>
                    <a:pt x="0" y="68"/>
                  </a:lnTo>
                  <a:lnTo>
                    <a:pt x="1" y="69"/>
                  </a:lnTo>
                  <a:lnTo>
                    <a:pt x="2" y="71"/>
                  </a:lnTo>
                  <a:lnTo>
                    <a:pt x="3" y="72"/>
                  </a:lnTo>
                  <a:lnTo>
                    <a:pt x="5" y="72"/>
                  </a:lnTo>
                  <a:lnTo>
                    <a:pt x="6" y="72"/>
                  </a:lnTo>
                  <a:lnTo>
                    <a:pt x="8" y="71"/>
                  </a:lnTo>
                  <a:lnTo>
                    <a:pt x="22" y="55"/>
                  </a:lnTo>
                  <a:lnTo>
                    <a:pt x="34" y="40"/>
                  </a:lnTo>
                  <a:lnTo>
                    <a:pt x="47" y="24"/>
                  </a:lnTo>
                  <a:lnTo>
                    <a:pt x="61" y="9"/>
                  </a:lnTo>
                  <a:lnTo>
                    <a:pt x="62" y="7"/>
                  </a:lnTo>
                  <a:lnTo>
                    <a:pt x="62" y="6"/>
                  </a:lnTo>
                  <a:lnTo>
                    <a:pt x="61" y="4"/>
                  </a:lnTo>
                  <a:lnTo>
                    <a:pt x="60" y="3"/>
                  </a:lnTo>
                  <a:lnTo>
                    <a:pt x="59" y="1"/>
                  </a:lnTo>
                  <a:lnTo>
                    <a:pt x="57" y="0"/>
                  </a:lnTo>
                  <a:lnTo>
                    <a:pt x="56" y="0"/>
                  </a:lnTo>
                  <a:lnTo>
                    <a:pt x="54" y="1"/>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1" name="Google Shape;611;p31"/>
            <p:cNvSpPr/>
            <p:nvPr/>
          </p:nvSpPr>
          <p:spPr>
            <a:xfrm>
              <a:off x="92075" y="15875"/>
              <a:ext cx="20638" cy="39688"/>
            </a:xfrm>
            <a:custGeom>
              <a:rect b="b" l="l" r="r" t="t"/>
              <a:pathLst>
                <a:path extrusionOk="0" h="75" w="39">
                  <a:moveTo>
                    <a:pt x="39" y="4"/>
                  </a:moveTo>
                  <a:lnTo>
                    <a:pt x="39" y="4"/>
                  </a:lnTo>
                  <a:lnTo>
                    <a:pt x="38" y="2"/>
                  </a:lnTo>
                  <a:lnTo>
                    <a:pt x="37" y="1"/>
                  </a:lnTo>
                  <a:lnTo>
                    <a:pt x="35" y="0"/>
                  </a:lnTo>
                  <a:lnTo>
                    <a:pt x="33" y="0"/>
                  </a:lnTo>
                  <a:lnTo>
                    <a:pt x="31" y="0"/>
                  </a:lnTo>
                  <a:lnTo>
                    <a:pt x="30" y="1"/>
                  </a:lnTo>
                  <a:lnTo>
                    <a:pt x="29" y="2"/>
                  </a:lnTo>
                  <a:lnTo>
                    <a:pt x="29" y="4"/>
                  </a:lnTo>
                  <a:lnTo>
                    <a:pt x="29" y="14"/>
                  </a:lnTo>
                  <a:lnTo>
                    <a:pt x="28" y="24"/>
                  </a:lnTo>
                  <a:lnTo>
                    <a:pt x="26" y="33"/>
                  </a:lnTo>
                  <a:lnTo>
                    <a:pt x="24" y="38"/>
                  </a:lnTo>
                  <a:lnTo>
                    <a:pt x="21" y="42"/>
                  </a:lnTo>
                  <a:lnTo>
                    <a:pt x="17" y="50"/>
                  </a:lnTo>
                  <a:lnTo>
                    <a:pt x="12" y="56"/>
                  </a:lnTo>
                  <a:lnTo>
                    <a:pt x="1" y="68"/>
                  </a:lnTo>
                  <a:lnTo>
                    <a:pt x="0" y="70"/>
                  </a:lnTo>
                  <a:lnTo>
                    <a:pt x="0" y="71"/>
                  </a:lnTo>
                  <a:lnTo>
                    <a:pt x="1" y="73"/>
                  </a:lnTo>
                  <a:lnTo>
                    <a:pt x="2" y="74"/>
                  </a:lnTo>
                  <a:lnTo>
                    <a:pt x="6" y="75"/>
                  </a:lnTo>
                  <a:lnTo>
                    <a:pt x="8" y="74"/>
                  </a:lnTo>
                  <a:lnTo>
                    <a:pt x="10" y="73"/>
                  </a:lnTo>
                  <a:lnTo>
                    <a:pt x="15" y="65"/>
                  </a:lnTo>
                  <a:lnTo>
                    <a:pt x="22" y="57"/>
                  </a:lnTo>
                  <a:lnTo>
                    <a:pt x="28" y="50"/>
                  </a:lnTo>
                  <a:lnTo>
                    <a:pt x="33" y="41"/>
                  </a:lnTo>
                  <a:lnTo>
                    <a:pt x="35" y="37"/>
                  </a:lnTo>
                  <a:lnTo>
                    <a:pt x="37" y="32"/>
                  </a:lnTo>
                  <a:lnTo>
                    <a:pt x="39" y="23"/>
                  </a:lnTo>
                  <a:lnTo>
                    <a:pt x="39" y="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2" name="Google Shape;612;p31"/>
            <p:cNvSpPr/>
            <p:nvPr/>
          </p:nvSpPr>
          <p:spPr>
            <a:xfrm>
              <a:off x="349250" y="215900"/>
              <a:ext cx="41275" cy="146050"/>
            </a:xfrm>
            <a:custGeom>
              <a:rect b="b" l="l" r="r" t="t"/>
              <a:pathLst>
                <a:path extrusionOk="0" h="275" w="80">
                  <a:moveTo>
                    <a:pt x="72" y="2"/>
                  </a:moveTo>
                  <a:lnTo>
                    <a:pt x="72" y="2"/>
                  </a:lnTo>
                  <a:lnTo>
                    <a:pt x="64" y="16"/>
                  </a:lnTo>
                  <a:lnTo>
                    <a:pt x="58" y="30"/>
                  </a:lnTo>
                  <a:lnTo>
                    <a:pt x="51" y="45"/>
                  </a:lnTo>
                  <a:lnTo>
                    <a:pt x="47" y="60"/>
                  </a:lnTo>
                  <a:lnTo>
                    <a:pt x="40" y="91"/>
                  </a:lnTo>
                  <a:lnTo>
                    <a:pt x="34" y="122"/>
                  </a:lnTo>
                  <a:lnTo>
                    <a:pt x="26" y="158"/>
                  </a:lnTo>
                  <a:lnTo>
                    <a:pt x="17" y="195"/>
                  </a:lnTo>
                  <a:lnTo>
                    <a:pt x="12" y="214"/>
                  </a:lnTo>
                  <a:lnTo>
                    <a:pt x="7" y="233"/>
                  </a:lnTo>
                  <a:lnTo>
                    <a:pt x="3" y="251"/>
                  </a:lnTo>
                  <a:lnTo>
                    <a:pt x="1" y="260"/>
                  </a:lnTo>
                  <a:lnTo>
                    <a:pt x="0" y="270"/>
                  </a:lnTo>
                  <a:lnTo>
                    <a:pt x="0" y="272"/>
                  </a:lnTo>
                  <a:lnTo>
                    <a:pt x="1" y="274"/>
                  </a:lnTo>
                  <a:lnTo>
                    <a:pt x="3" y="274"/>
                  </a:lnTo>
                  <a:lnTo>
                    <a:pt x="5" y="275"/>
                  </a:lnTo>
                  <a:lnTo>
                    <a:pt x="6" y="274"/>
                  </a:lnTo>
                  <a:lnTo>
                    <a:pt x="8" y="274"/>
                  </a:lnTo>
                  <a:lnTo>
                    <a:pt x="9" y="272"/>
                  </a:lnTo>
                  <a:lnTo>
                    <a:pt x="9" y="270"/>
                  </a:lnTo>
                  <a:lnTo>
                    <a:pt x="10" y="260"/>
                  </a:lnTo>
                  <a:lnTo>
                    <a:pt x="12" y="251"/>
                  </a:lnTo>
                  <a:lnTo>
                    <a:pt x="16" y="234"/>
                  </a:lnTo>
                  <a:lnTo>
                    <a:pt x="21" y="216"/>
                  </a:lnTo>
                  <a:lnTo>
                    <a:pt x="27" y="197"/>
                  </a:lnTo>
                  <a:lnTo>
                    <a:pt x="40" y="133"/>
                  </a:lnTo>
                  <a:lnTo>
                    <a:pt x="47" y="100"/>
                  </a:lnTo>
                  <a:lnTo>
                    <a:pt x="55" y="68"/>
                  </a:lnTo>
                  <a:lnTo>
                    <a:pt x="60" y="52"/>
                  </a:lnTo>
                  <a:lnTo>
                    <a:pt x="65" y="36"/>
                  </a:lnTo>
                  <a:lnTo>
                    <a:pt x="72" y="21"/>
                  </a:lnTo>
                  <a:lnTo>
                    <a:pt x="80" y="6"/>
                  </a:lnTo>
                  <a:lnTo>
                    <a:pt x="80" y="5"/>
                  </a:lnTo>
                  <a:lnTo>
                    <a:pt x="80" y="3"/>
                  </a:lnTo>
                  <a:lnTo>
                    <a:pt x="79" y="2"/>
                  </a:lnTo>
                  <a:lnTo>
                    <a:pt x="78" y="0"/>
                  </a:lnTo>
                  <a:lnTo>
                    <a:pt x="77" y="0"/>
                  </a:lnTo>
                  <a:lnTo>
                    <a:pt x="75" y="0"/>
                  </a:lnTo>
                  <a:lnTo>
                    <a:pt x="73" y="0"/>
                  </a:lnTo>
                  <a:lnTo>
                    <a:pt x="72" y="2"/>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3" name="Google Shape;613;p31"/>
            <p:cNvSpPr/>
            <p:nvPr/>
          </p:nvSpPr>
          <p:spPr>
            <a:xfrm>
              <a:off x="390525" y="166687"/>
              <a:ext cx="46038" cy="166688"/>
            </a:xfrm>
            <a:custGeom>
              <a:rect b="b" l="l" r="r" t="t"/>
              <a:pathLst>
                <a:path extrusionOk="0" h="317" w="86">
                  <a:moveTo>
                    <a:pt x="77" y="3"/>
                  </a:moveTo>
                  <a:lnTo>
                    <a:pt x="77" y="3"/>
                  </a:lnTo>
                  <a:lnTo>
                    <a:pt x="72" y="21"/>
                  </a:lnTo>
                  <a:lnTo>
                    <a:pt x="65" y="38"/>
                  </a:lnTo>
                  <a:lnTo>
                    <a:pt x="58" y="55"/>
                  </a:lnTo>
                  <a:lnTo>
                    <a:pt x="53" y="72"/>
                  </a:lnTo>
                  <a:lnTo>
                    <a:pt x="31" y="156"/>
                  </a:lnTo>
                  <a:lnTo>
                    <a:pt x="27" y="177"/>
                  </a:lnTo>
                  <a:lnTo>
                    <a:pt x="24" y="197"/>
                  </a:lnTo>
                  <a:lnTo>
                    <a:pt x="20" y="219"/>
                  </a:lnTo>
                  <a:lnTo>
                    <a:pt x="16" y="240"/>
                  </a:lnTo>
                  <a:lnTo>
                    <a:pt x="7" y="276"/>
                  </a:lnTo>
                  <a:lnTo>
                    <a:pt x="2" y="293"/>
                  </a:lnTo>
                  <a:lnTo>
                    <a:pt x="0" y="313"/>
                  </a:lnTo>
                  <a:lnTo>
                    <a:pt x="1" y="315"/>
                  </a:lnTo>
                  <a:lnTo>
                    <a:pt x="1" y="316"/>
                  </a:lnTo>
                  <a:lnTo>
                    <a:pt x="3" y="317"/>
                  </a:lnTo>
                  <a:lnTo>
                    <a:pt x="6" y="317"/>
                  </a:lnTo>
                  <a:lnTo>
                    <a:pt x="7" y="317"/>
                  </a:lnTo>
                  <a:lnTo>
                    <a:pt x="9" y="316"/>
                  </a:lnTo>
                  <a:lnTo>
                    <a:pt x="10" y="315"/>
                  </a:lnTo>
                  <a:lnTo>
                    <a:pt x="10" y="313"/>
                  </a:lnTo>
                  <a:lnTo>
                    <a:pt x="11" y="303"/>
                  </a:lnTo>
                  <a:lnTo>
                    <a:pt x="13" y="292"/>
                  </a:lnTo>
                  <a:lnTo>
                    <a:pt x="17" y="273"/>
                  </a:lnTo>
                  <a:lnTo>
                    <a:pt x="27" y="234"/>
                  </a:lnTo>
                  <a:lnTo>
                    <a:pt x="31" y="215"/>
                  </a:lnTo>
                  <a:lnTo>
                    <a:pt x="34" y="196"/>
                  </a:lnTo>
                  <a:lnTo>
                    <a:pt x="36" y="177"/>
                  </a:lnTo>
                  <a:lnTo>
                    <a:pt x="41" y="158"/>
                  </a:lnTo>
                  <a:lnTo>
                    <a:pt x="60" y="84"/>
                  </a:lnTo>
                  <a:lnTo>
                    <a:pt x="66" y="64"/>
                  </a:lnTo>
                  <a:lnTo>
                    <a:pt x="73" y="44"/>
                  </a:lnTo>
                  <a:lnTo>
                    <a:pt x="80" y="26"/>
                  </a:lnTo>
                  <a:lnTo>
                    <a:pt x="86" y="6"/>
                  </a:lnTo>
                  <a:lnTo>
                    <a:pt x="86" y="4"/>
                  </a:lnTo>
                  <a:lnTo>
                    <a:pt x="85" y="2"/>
                  </a:lnTo>
                  <a:lnTo>
                    <a:pt x="84" y="1"/>
                  </a:lnTo>
                  <a:lnTo>
                    <a:pt x="82" y="0"/>
                  </a:lnTo>
                  <a:lnTo>
                    <a:pt x="81" y="0"/>
                  </a:lnTo>
                  <a:lnTo>
                    <a:pt x="79" y="0"/>
                  </a:lnTo>
                  <a:lnTo>
                    <a:pt x="78" y="1"/>
                  </a:lnTo>
                  <a:lnTo>
                    <a:pt x="77" y="3"/>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4" name="Google Shape;614;p31"/>
            <p:cNvSpPr/>
            <p:nvPr/>
          </p:nvSpPr>
          <p:spPr>
            <a:xfrm>
              <a:off x="441325" y="125412"/>
              <a:ext cx="38100" cy="158750"/>
            </a:xfrm>
            <a:custGeom>
              <a:rect b="b" l="l" r="r" t="t"/>
              <a:pathLst>
                <a:path extrusionOk="0" h="298" w="72">
                  <a:moveTo>
                    <a:pt x="62" y="5"/>
                  </a:moveTo>
                  <a:lnTo>
                    <a:pt x="62" y="5"/>
                  </a:lnTo>
                  <a:lnTo>
                    <a:pt x="59" y="23"/>
                  </a:lnTo>
                  <a:lnTo>
                    <a:pt x="56" y="43"/>
                  </a:lnTo>
                  <a:lnTo>
                    <a:pt x="46" y="80"/>
                  </a:lnTo>
                  <a:lnTo>
                    <a:pt x="35" y="117"/>
                  </a:lnTo>
                  <a:lnTo>
                    <a:pt x="31" y="136"/>
                  </a:lnTo>
                  <a:lnTo>
                    <a:pt x="27" y="155"/>
                  </a:lnTo>
                  <a:lnTo>
                    <a:pt x="20" y="189"/>
                  </a:lnTo>
                  <a:lnTo>
                    <a:pt x="13" y="224"/>
                  </a:lnTo>
                  <a:lnTo>
                    <a:pt x="6" y="259"/>
                  </a:lnTo>
                  <a:lnTo>
                    <a:pt x="2" y="276"/>
                  </a:lnTo>
                  <a:lnTo>
                    <a:pt x="0" y="294"/>
                  </a:lnTo>
                  <a:lnTo>
                    <a:pt x="0" y="296"/>
                  </a:lnTo>
                  <a:lnTo>
                    <a:pt x="1" y="297"/>
                  </a:lnTo>
                  <a:lnTo>
                    <a:pt x="3" y="298"/>
                  </a:lnTo>
                  <a:lnTo>
                    <a:pt x="4" y="298"/>
                  </a:lnTo>
                  <a:lnTo>
                    <a:pt x="8" y="297"/>
                  </a:lnTo>
                  <a:lnTo>
                    <a:pt x="10" y="296"/>
                  </a:lnTo>
                  <a:lnTo>
                    <a:pt x="10" y="294"/>
                  </a:lnTo>
                  <a:lnTo>
                    <a:pt x="13" y="274"/>
                  </a:lnTo>
                  <a:lnTo>
                    <a:pt x="16" y="255"/>
                  </a:lnTo>
                  <a:lnTo>
                    <a:pt x="24" y="216"/>
                  </a:lnTo>
                  <a:lnTo>
                    <a:pt x="31" y="177"/>
                  </a:lnTo>
                  <a:lnTo>
                    <a:pt x="35" y="159"/>
                  </a:lnTo>
                  <a:lnTo>
                    <a:pt x="41" y="140"/>
                  </a:lnTo>
                  <a:lnTo>
                    <a:pt x="46" y="122"/>
                  </a:lnTo>
                  <a:lnTo>
                    <a:pt x="50" y="103"/>
                  </a:lnTo>
                  <a:lnTo>
                    <a:pt x="55" y="84"/>
                  </a:lnTo>
                  <a:lnTo>
                    <a:pt x="59" y="66"/>
                  </a:lnTo>
                  <a:lnTo>
                    <a:pt x="63" y="51"/>
                  </a:lnTo>
                  <a:lnTo>
                    <a:pt x="68" y="36"/>
                  </a:lnTo>
                  <a:lnTo>
                    <a:pt x="70" y="20"/>
                  </a:lnTo>
                  <a:lnTo>
                    <a:pt x="72" y="5"/>
                  </a:lnTo>
                  <a:lnTo>
                    <a:pt x="72" y="3"/>
                  </a:lnTo>
                  <a:lnTo>
                    <a:pt x="71" y="2"/>
                  </a:lnTo>
                  <a:lnTo>
                    <a:pt x="69" y="1"/>
                  </a:lnTo>
                  <a:lnTo>
                    <a:pt x="68" y="0"/>
                  </a:lnTo>
                  <a:lnTo>
                    <a:pt x="65" y="1"/>
                  </a:lnTo>
                  <a:lnTo>
                    <a:pt x="63" y="2"/>
                  </a:lnTo>
                  <a:lnTo>
                    <a:pt x="62" y="3"/>
                  </a:lnTo>
                  <a:lnTo>
                    <a:pt x="62" y="5"/>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5" name="Google Shape;615;p31"/>
            <p:cNvSpPr/>
            <p:nvPr/>
          </p:nvSpPr>
          <p:spPr>
            <a:xfrm>
              <a:off x="500063" y="93662"/>
              <a:ext cx="39688" cy="139700"/>
            </a:xfrm>
            <a:custGeom>
              <a:rect b="b" l="l" r="r" t="t"/>
              <a:pathLst>
                <a:path extrusionOk="0" h="264" w="75">
                  <a:moveTo>
                    <a:pt x="66" y="3"/>
                  </a:moveTo>
                  <a:lnTo>
                    <a:pt x="66" y="3"/>
                  </a:lnTo>
                  <a:lnTo>
                    <a:pt x="55" y="28"/>
                  </a:lnTo>
                  <a:lnTo>
                    <a:pt x="49" y="40"/>
                  </a:lnTo>
                  <a:lnTo>
                    <a:pt x="44" y="53"/>
                  </a:lnTo>
                  <a:lnTo>
                    <a:pt x="39" y="72"/>
                  </a:lnTo>
                  <a:lnTo>
                    <a:pt x="35" y="91"/>
                  </a:lnTo>
                  <a:lnTo>
                    <a:pt x="31" y="109"/>
                  </a:lnTo>
                  <a:lnTo>
                    <a:pt x="26" y="128"/>
                  </a:lnTo>
                  <a:lnTo>
                    <a:pt x="22" y="144"/>
                  </a:lnTo>
                  <a:lnTo>
                    <a:pt x="18" y="160"/>
                  </a:lnTo>
                  <a:lnTo>
                    <a:pt x="15" y="176"/>
                  </a:lnTo>
                  <a:lnTo>
                    <a:pt x="12" y="193"/>
                  </a:lnTo>
                  <a:lnTo>
                    <a:pt x="5" y="227"/>
                  </a:lnTo>
                  <a:lnTo>
                    <a:pt x="2" y="243"/>
                  </a:lnTo>
                  <a:lnTo>
                    <a:pt x="0" y="260"/>
                  </a:lnTo>
                  <a:lnTo>
                    <a:pt x="0" y="262"/>
                  </a:lnTo>
                  <a:lnTo>
                    <a:pt x="1" y="263"/>
                  </a:lnTo>
                  <a:lnTo>
                    <a:pt x="2" y="264"/>
                  </a:lnTo>
                  <a:lnTo>
                    <a:pt x="4" y="264"/>
                  </a:lnTo>
                  <a:lnTo>
                    <a:pt x="7" y="263"/>
                  </a:lnTo>
                  <a:lnTo>
                    <a:pt x="8" y="262"/>
                  </a:lnTo>
                  <a:lnTo>
                    <a:pt x="9" y="260"/>
                  </a:lnTo>
                  <a:lnTo>
                    <a:pt x="12" y="241"/>
                  </a:lnTo>
                  <a:lnTo>
                    <a:pt x="15" y="224"/>
                  </a:lnTo>
                  <a:lnTo>
                    <a:pt x="24" y="188"/>
                  </a:lnTo>
                  <a:lnTo>
                    <a:pt x="30" y="155"/>
                  </a:lnTo>
                  <a:lnTo>
                    <a:pt x="33" y="138"/>
                  </a:lnTo>
                  <a:lnTo>
                    <a:pt x="37" y="123"/>
                  </a:lnTo>
                  <a:lnTo>
                    <a:pt x="45" y="89"/>
                  </a:lnTo>
                  <a:lnTo>
                    <a:pt x="54" y="55"/>
                  </a:lnTo>
                  <a:lnTo>
                    <a:pt x="59" y="43"/>
                  </a:lnTo>
                  <a:lnTo>
                    <a:pt x="64" y="31"/>
                  </a:lnTo>
                  <a:lnTo>
                    <a:pt x="75" y="5"/>
                  </a:lnTo>
                  <a:lnTo>
                    <a:pt x="75" y="4"/>
                  </a:lnTo>
                  <a:lnTo>
                    <a:pt x="75" y="2"/>
                  </a:lnTo>
                  <a:lnTo>
                    <a:pt x="74" y="1"/>
                  </a:lnTo>
                  <a:lnTo>
                    <a:pt x="72" y="0"/>
                  </a:lnTo>
                  <a:lnTo>
                    <a:pt x="69" y="0"/>
                  </a:lnTo>
                  <a:lnTo>
                    <a:pt x="67" y="1"/>
                  </a:lnTo>
                  <a:lnTo>
                    <a:pt x="66" y="3"/>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6" name="Google Shape;616;p31"/>
            <p:cNvSpPr/>
            <p:nvPr/>
          </p:nvSpPr>
          <p:spPr>
            <a:xfrm>
              <a:off x="554038" y="82550"/>
              <a:ext cx="34925" cy="101600"/>
            </a:xfrm>
            <a:custGeom>
              <a:rect b="b" l="l" r="r" t="t"/>
              <a:pathLst>
                <a:path extrusionOk="0" h="190" w="68">
                  <a:moveTo>
                    <a:pt x="59" y="4"/>
                  </a:moveTo>
                  <a:lnTo>
                    <a:pt x="59" y="4"/>
                  </a:lnTo>
                  <a:lnTo>
                    <a:pt x="57" y="11"/>
                  </a:lnTo>
                  <a:lnTo>
                    <a:pt x="53" y="18"/>
                  </a:lnTo>
                  <a:lnTo>
                    <a:pt x="46" y="31"/>
                  </a:lnTo>
                  <a:lnTo>
                    <a:pt x="42" y="36"/>
                  </a:lnTo>
                  <a:lnTo>
                    <a:pt x="41" y="42"/>
                  </a:lnTo>
                  <a:lnTo>
                    <a:pt x="40" y="54"/>
                  </a:lnTo>
                  <a:lnTo>
                    <a:pt x="36" y="74"/>
                  </a:lnTo>
                  <a:lnTo>
                    <a:pt x="31" y="93"/>
                  </a:lnTo>
                  <a:lnTo>
                    <a:pt x="18" y="132"/>
                  </a:lnTo>
                  <a:lnTo>
                    <a:pt x="10" y="153"/>
                  </a:lnTo>
                  <a:lnTo>
                    <a:pt x="2" y="174"/>
                  </a:lnTo>
                  <a:lnTo>
                    <a:pt x="1" y="178"/>
                  </a:lnTo>
                  <a:lnTo>
                    <a:pt x="0" y="182"/>
                  </a:lnTo>
                  <a:lnTo>
                    <a:pt x="1" y="186"/>
                  </a:lnTo>
                  <a:lnTo>
                    <a:pt x="4" y="189"/>
                  </a:lnTo>
                  <a:lnTo>
                    <a:pt x="6" y="190"/>
                  </a:lnTo>
                  <a:lnTo>
                    <a:pt x="7" y="190"/>
                  </a:lnTo>
                  <a:lnTo>
                    <a:pt x="9" y="189"/>
                  </a:lnTo>
                  <a:lnTo>
                    <a:pt x="10" y="188"/>
                  </a:lnTo>
                  <a:lnTo>
                    <a:pt x="10" y="185"/>
                  </a:lnTo>
                  <a:lnTo>
                    <a:pt x="10" y="183"/>
                  </a:lnTo>
                  <a:lnTo>
                    <a:pt x="9" y="181"/>
                  </a:lnTo>
                  <a:lnTo>
                    <a:pt x="9" y="180"/>
                  </a:lnTo>
                  <a:lnTo>
                    <a:pt x="10" y="178"/>
                  </a:lnTo>
                  <a:lnTo>
                    <a:pt x="14" y="170"/>
                  </a:lnTo>
                  <a:lnTo>
                    <a:pt x="19" y="163"/>
                  </a:lnTo>
                  <a:lnTo>
                    <a:pt x="21" y="158"/>
                  </a:lnTo>
                  <a:lnTo>
                    <a:pt x="24" y="144"/>
                  </a:lnTo>
                  <a:lnTo>
                    <a:pt x="28" y="130"/>
                  </a:lnTo>
                  <a:lnTo>
                    <a:pt x="38" y="102"/>
                  </a:lnTo>
                  <a:lnTo>
                    <a:pt x="42" y="89"/>
                  </a:lnTo>
                  <a:lnTo>
                    <a:pt x="46" y="75"/>
                  </a:lnTo>
                  <a:lnTo>
                    <a:pt x="51" y="48"/>
                  </a:lnTo>
                  <a:lnTo>
                    <a:pt x="52" y="42"/>
                  </a:lnTo>
                  <a:lnTo>
                    <a:pt x="54" y="37"/>
                  </a:lnTo>
                  <a:lnTo>
                    <a:pt x="59" y="27"/>
                  </a:lnTo>
                  <a:lnTo>
                    <a:pt x="64" y="18"/>
                  </a:lnTo>
                  <a:lnTo>
                    <a:pt x="66" y="11"/>
                  </a:lnTo>
                  <a:lnTo>
                    <a:pt x="68" y="6"/>
                  </a:lnTo>
                  <a:lnTo>
                    <a:pt x="68" y="4"/>
                  </a:lnTo>
                  <a:lnTo>
                    <a:pt x="67" y="2"/>
                  </a:lnTo>
                  <a:lnTo>
                    <a:pt x="64" y="1"/>
                  </a:lnTo>
                  <a:lnTo>
                    <a:pt x="62" y="0"/>
                  </a:lnTo>
                  <a:lnTo>
                    <a:pt x="61" y="1"/>
                  </a:lnTo>
                  <a:lnTo>
                    <a:pt x="60" y="2"/>
                  </a:lnTo>
                  <a:lnTo>
                    <a:pt x="59" y="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7" name="Google Shape;617;p31"/>
            <p:cNvSpPr/>
            <p:nvPr/>
          </p:nvSpPr>
          <p:spPr>
            <a:xfrm>
              <a:off x="609600" y="82550"/>
              <a:ext cx="22225" cy="73025"/>
            </a:xfrm>
            <a:custGeom>
              <a:rect b="b" l="l" r="r" t="t"/>
              <a:pathLst>
                <a:path extrusionOk="0" h="137" w="44">
                  <a:moveTo>
                    <a:pt x="35" y="5"/>
                  </a:moveTo>
                  <a:lnTo>
                    <a:pt x="35" y="5"/>
                  </a:lnTo>
                  <a:lnTo>
                    <a:pt x="32" y="21"/>
                  </a:lnTo>
                  <a:lnTo>
                    <a:pt x="29" y="37"/>
                  </a:lnTo>
                  <a:lnTo>
                    <a:pt x="21" y="68"/>
                  </a:lnTo>
                  <a:lnTo>
                    <a:pt x="18" y="85"/>
                  </a:lnTo>
                  <a:lnTo>
                    <a:pt x="13" y="100"/>
                  </a:lnTo>
                  <a:lnTo>
                    <a:pt x="2" y="132"/>
                  </a:lnTo>
                  <a:lnTo>
                    <a:pt x="0" y="134"/>
                  </a:lnTo>
                  <a:lnTo>
                    <a:pt x="2" y="135"/>
                  </a:lnTo>
                  <a:lnTo>
                    <a:pt x="3" y="136"/>
                  </a:lnTo>
                  <a:lnTo>
                    <a:pt x="5" y="137"/>
                  </a:lnTo>
                  <a:lnTo>
                    <a:pt x="8" y="137"/>
                  </a:lnTo>
                  <a:lnTo>
                    <a:pt x="10" y="136"/>
                  </a:lnTo>
                  <a:lnTo>
                    <a:pt x="11" y="134"/>
                  </a:lnTo>
                  <a:lnTo>
                    <a:pt x="17" y="117"/>
                  </a:lnTo>
                  <a:lnTo>
                    <a:pt x="23" y="99"/>
                  </a:lnTo>
                  <a:lnTo>
                    <a:pt x="28" y="81"/>
                  </a:lnTo>
                  <a:lnTo>
                    <a:pt x="32" y="62"/>
                  </a:lnTo>
                  <a:lnTo>
                    <a:pt x="40" y="34"/>
                  </a:lnTo>
                  <a:lnTo>
                    <a:pt x="42" y="20"/>
                  </a:lnTo>
                  <a:lnTo>
                    <a:pt x="44" y="5"/>
                  </a:lnTo>
                  <a:lnTo>
                    <a:pt x="44" y="3"/>
                  </a:lnTo>
                  <a:lnTo>
                    <a:pt x="43" y="2"/>
                  </a:lnTo>
                  <a:lnTo>
                    <a:pt x="41" y="1"/>
                  </a:lnTo>
                  <a:lnTo>
                    <a:pt x="40" y="0"/>
                  </a:lnTo>
                  <a:lnTo>
                    <a:pt x="38" y="1"/>
                  </a:lnTo>
                  <a:lnTo>
                    <a:pt x="36" y="2"/>
                  </a:lnTo>
                  <a:lnTo>
                    <a:pt x="35" y="3"/>
                  </a:lnTo>
                  <a:lnTo>
                    <a:pt x="35" y="5"/>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8" name="Google Shape;618;p31"/>
            <p:cNvSpPr/>
            <p:nvPr/>
          </p:nvSpPr>
          <p:spPr>
            <a:xfrm>
              <a:off x="665163" y="80962"/>
              <a:ext cx="9525" cy="12700"/>
            </a:xfrm>
            <a:custGeom>
              <a:rect b="b" l="l" r="r" t="t"/>
              <a:pathLst>
                <a:path extrusionOk="0" h="23" w="18">
                  <a:moveTo>
                    <a:pt x="10" y="1"/>
                  </a:moveTo>
                  <a:lnTo>
                    <a:pt x="10" y="1"/>
                  </a:lnTo>
                  <a:lnTo>
                    <a:pt x="3" y="9"/>
                  </a:lnTo>
                  <a:lnTo>
                    <a:pt x="1" y="13"/>
                  </a:lnTo>
                  <a:lnTo>
                    <a:pt x="0" y="19"/>
                  </a:lnTo>
                  <a:lnTo>
                    <a:pt x="0" y="21"/>
                  </a:lnTo>
                  <a:lnTo>
                    <a:pt x="1" y="22"/>
                  </a:lnTo>
                  <a:lnTo>
                    <a:pt x="2" y="23"/>
                  </a:lnTo>
                  <a:lnTo>
                    <a:pt x="4" y="23"/>
                  </a:lnTo>
                  <a:lnTo>
                    <a:pt x="7" y="22"/>
                  </a:lnTo>
                  <a:lnTo>
                    <a:pt x="8" y="21"/>
                  </a:lnTo>
                  <a:lnTo>
                    <a:pt x="9" y="19"/>
                  </a:lnTo>
                  <a:lnTo>
                    <a:pt x="10" y="15"/>
                  </a:lnTo>
                  <a:lnTo>
                    <a:pt x="12" y="12"/>
                  </a:lnTo>
                  <a:lnTo>
                    <a:pt x="17" y="8"/>
                  </a:lnTo>
                  <a:lnTo>
                    <a:pt x="18" y="6"/>
                  </a:lnTo>
                  <a:lnTo>
                    <a:pt x="18" y="4"/>
                  </a:lnTo>
                  <a:lnTo>
                    <a:pt x="17" y="3"/>
                  </a:lnTo>
                  <a:lnTo>
                    <a:pt x="16" y="1"/>
                  </a:lnTo>
                  <a:lnTo>
                    <a:pt x="15" y="0"/>
                  </a:lnTo>
                  <a:lnTo>
                    <a:pt x="13" y="0"/>
                  </a:lnTo>
                  <a:lnTo>
                    <a:pt x="12" y="0"/>
                  </a:lnTo>
                  <a:lnTo>
                    <a:pt x="10" y="1"/>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19" name="Google Shape;619;p31"/>
            <p:cNvSpPr/>
            <p:nvPr/>
          </p:nvSpPr>
          <p:spPr>
            <a:xfrm>
              <a:off x="366713" y="357187"/>
              <a:ext cx="165100" cy="39688"/>
            </a:xfrm>
            <a:custGeom>
              <a:rect b="b" l="l" r="r" t="t"/>
              <a:pathLst>
                <a:path extrusionOk="0" h="76" w="312">
                  <a:moveTo>
                    <a:pt x="306" y="66"/>
                  </a:moveTo>
                  <a:lnTo>
                    <a:pt x="306" y="66"/>
                  </a:lnTo>
                  <a:lnTo>
                    <a:pt x="297" y="67"/>
                  </a:lnTo>
                  <a:lnTo>
                    <a:pt x="288" y="66"/>
                  </a:lnTo>
                  <a:lnTo>
                    <a:pt x="279" y="63"/>
                  </a:lnTo>
                  <a:lnTo>
                    <a:pt x="268" y="59"/>
                  </a:lnTo>
                  <a:lnTo>
                    <a:pt x="249" y="51"/>
                  </a:lnTo>
                  <a:lnTo>
                    <a:pt x="232" y="45"/>
                  </a:lnTo>
                  <a:lnTo>
                    <a:pt x="194" y="35"/>
                  </a:lnTo>
                  <a:lnTo>
                    <a:pt x="157" y="24"/>
                  </a:lnTo>
                  <a:lnTo>
                    <a:pt x="139" y="20"/>
                  </a:lnTo>
                  <a:lnTo>
                    <a:pt x="121" y="17"/>
                  </a:lnTo>
                  <a:lnTo>
                    <a:pt x="102" y="14"/>
                  </a:lnTo>
                  <a:lnTo>
                    <a:pt x="85" y="11"/>
                  </a:lnTo>
                  <a:lnTo>
                    <a:pt x="64" y="7"/>
                  </a:lnTo>
                  <a:lnTo>
                    <a:pt x="44" y="3"/>
                  </a:lnTo>
                  <a:lnTo>
                    <a:pt x="25" y="1"/>
                  </a:lnTo>
                  <a:lnTo>
                    <a:pt x="4" y="0"/>
                  </a:lnTo>
                  <a:lnTo>
                    <a:pt x="2" y="0"/>
                  </a:lnTo>
                  <a:lnTo>
                    <a:pt x="1" y="1"/>
                  </a:lnTo>
                  <a:lnTo>
                    <a:pt x="0" y="2"/>
                  </a:lnTo>
                  <a:lnTo>
                    <a:pt x="0" y="4"/>
                  </a:lnTo>
                  <a:lnTo>
                    <a:pt x="0" y="6"/>
                  </a:lnTo>
                  <a:lnTo>
                    <a:pt x="1" y="7"/>
                  </a:lnTo>
                  <a:lnTo>
                    <a:pt x="2" y="8"/>
                  </a:lnTo>
                  <a:lnTo>
                    <a:pt x="4" y="9"/>
                  </a:lnTo>
                  <a:lnTo>
                    <a:pt x="26" y="10"/>
                  </a:lnTo>
                  <a:lnTo>
                    <a:pt x="47" y="13"/>
                  </a:lnTo>
                  <a:lnTo>
                    <a:pt x="68" y="17"/>
                  </a:lnTo>
                  <a:lnTo>
                    <a:pt x="90" y="21"/>
                  </a:lnTo>
                  <a:lnTo>
                    <a:pt x="109" y="25"/>
                  </a:lnTo>
                  <a:lnTo>
                    <a:pt x="130" y="30"/>
                  </a:lnTo>
                  <a:lnTo>
                    <a:pt x="151" y="34"/>
                  </a:lnTo>
                  <a:lnTo>
                    <a:pt x="170" y="39"/>
                  </a:lnTo>
                  <a:lnTo>
                    <a:pt x="191" y="45"/>
                  </a:lnTo>
                  <a:lnTo>
                    <a:pt x="213" y="50"/>
                  </a:lnTo>
                  <a:lnTo>
                    <a:pt x="234" y="56"/>
                  </a:lnTo>
                  <a:lnTo>
                    <a:pt x="255" y="63"/>
                  </a:lnTo>
                  <a:lnTo>
                    <a:pt x="281" y="73"/>
                  </a:lnTo>
                  <a:lnTo>
                    <a:pt x="288" y="74"/>
                  </a:lnTo>
                  <a:lnTo>
                    <a:pt x="294" y="75"/>
                  </a:lnTo>
                  <a:lnTo>
                    <a:pt x="301" y="76"/>
                  </a:lnTo>
                  <a:lnTo>
                    <a:pt x="309" y="75"/>
                  </a:lnTo>
                  <a:lnTo>
                    <a:pt x="311" y="74"/>
                  </a:lnTo>
                  <a:lnTo>
                    <a:pt x="312" y="73"/>
                  </a:lnTo>
                  <a:lnTo>
                    <a:pt x="312" y="71"/>
                  </a:lnTo>
                  <a:lnTo>
                    <a:pt x="312" y="70"/>
                  </a:lnTo>
                  <a:lnTo>
                    <a:pt x="310" y="67"/>
                  </a:lnTo>
                  <a:lnTo>
                    <a:pt x="308" y="66"/>
                  </a:lnTo>
                  <a:lnTo>
                    <a:pt x="306" y="66"/>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0" name="Google Shape;620;p31"/>
            <p:cNvSpPr/>
            <p:nvPr/>
          </p:nvSpPr>
          <p:spPr>
            <a:xfrm>
              <a:off x="441325" y="296862"/>
              <a:ext cx="171450" cy="47625"/>
            </a:xfrm>
            <a:custGeom>
              <a:rect b="b" l="l" r="r" t="t"/>
              <a:pathLst>
                <a:path extrusionOk="0" h="91" w="323">
                  <a:moveTo>
                    <a:pt x="319" y="80"/>
                  </a:moveTo>
                  <a:lnTo>
                    <a:pt x="319" y="80"/>
                  </a:lnTo>
                  <a:lnTo>
                    <a:pt x="278" y="76"/>
                  </a:lnTo>
                  <a:lnTo>
                    <a:pt x="239" y="71"/>
                  </a:lnTo>
                  <a:lnTo>
                    <a:pt x="199" y="63"/>
                  </a:lnTo>
                  <a:lnTo>
                    <a:pt x="160" y="54"/>
                  </a:lnTo>
                  <a:lnTo>
                    <a:pt x="121" y="42"/>
                  </a:lnTo>
                  <a:lnTo>
                    <a:pt x="83" y="31"/>
                  </a:lnTo>
                  <a:lnTo>
                    <a:pt x="63" y="25"/>
                  </a:lnTo>
                  <a:lnTo>
                    <a:pt x="45" y="19"/>
                  </a:lnTo>
                  <a:lnTo>
                    <a:pt x="26" y="10"/>
                  </a:lnTo>
                  <a:lnTo>
                    <a:pt x="8" y="1"/>
                  </a:lnTo>
                  <a:lnTo>
                    <a:pt x="6" y="0"/>
                  </a:lnTo>
                  <a:lnTo>
                    <a:pt x="3" y="1"/>
                  </a:lnTo>
                  <a:lnTo>
                    <a:pt x="2" y="2"/>
                  </a:lnTo>
                  <a:lnTo>
                    <a:pt x="1" y="3"/>
                  </a:lnTo>
                  <a:lnTo>
                    <a:pt x="0" y="5"/>
                  </a:lnTo>
                  <a:lnTo>
                    <a:pt x="0" y="6"/>
                  </a:lnTo>
                  <a:lnTo>
                    <a:pt x="1" y="8"/>
                  </a:lnTo>
                  <a:lnTo>
                    <a:pt x="2" y="9"/>
                  </a:lnTo>
                  <a:lnTo>
                    <a:pt x="21" y="19"/>
                  </a:lnTo>
                  <a:lnTo>
                    <a:pt x="41" y="27"/>
                  </a:lnTo>
                  <a:lnTo>
                    <a:pt x="59" y="33"/>
                  </a:lnTo>
                  <a:lnTo>
                    <a:pt x="79" y="39"/>
                  </a:lnTo>
                  <a:lnTo>
                    <a:pt x="118" y="51"/>
                  </a:lnTo>
                  <a:lnTo>
                    <a:pt x="157" y="62"/>
                  </a:lnTo>
                  <a:lnTo>
                    <a:pt x="177" y="68"/>
                  </a:lnTo>
                  <a:lnTo>
                    <a:pt x="197" y="72"/>
                  </a:lnTo>
                  <a:lnTo>
                    <a:pt x="217" y="77"/>
                  </a:lnTo>
                  <a:lnTo>
                    <a:pt x="237" y="80"/>
                  </a:lnTo>
                  <a:lnTo>
                    <a:pt x="277" y="87"/>
                  </a:lnTo>
                  <a:lnTo>
                    <a:pt x="319" y="91"/>
                  </a:lnTo>
                  <a:lnTo>
                    <a:pt x="321" y="90"/>
                  </a:lnTo>
                  <a:lnTo>
                    <a:pt x="322" y="90"/>
                  </a:lnTo>
                  <a:lnTo>
                    <a:pt x="323" y="88"/>
                  </a:lnTo>
                  <a:lnTo>
                    <a:pt x="323" y="86"/>
                  </a:lnTo>
                  <a:lnTo>
                    <a:pt x="322" y="83"/>
                  </a:lnTo>
                  <a:lnTo>
                    <a:pt x="321" y="82"/>
                  </a:lnTo>
                  <a:lnTo>
                    <a:pt x="319" y="80"/>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1" name="Google Shape;621;p31"/>
            <p:cNvSpPr/>
            <p:nvPr/>
          </p:nvSpPr>
          <p:spPr>
            <a:xfrm>
              <a:off x="488950" y="258762"/>
              <a:ext cx="158750" cy="50800"/>
            </a:xfrm>
            <a:custGeom>
              <a:rect b="b" l="l" r="r" t="t"/>
              <a:pathLst>
                <a:path extrusionOk="0" h="95" w="299">
                  <a:moveTo>
                    <a:pt x="294" y="84"/>
                  </a:moveTo>
                  <a:lnTo>
                    <a:pt x="294" y="84"/>
                  </a:lnTo>
                  <a:lnTo>
                    <a:pt x="290" y="85"/>
                  </a:lnTo>
                  <a:lnTo>
                    <a:pt x="287" y="85"/>
                  </a:lnTo>
                  <a:lnTo>
                    <a:pt x="282" y="83"/>
                  </a:lnTo>
                  <a:lnTo>
                    <a:pt x="278" y="79"/>
                  </a:lnTo>
                  <a:lnTo>
                    <a:pt x="273" y="76"/>
                  </a:lnTo>
                  <a:lnTo>
                    <a:pt x="266" y="72"/>
                  </a:lnTo>
                  <a:lnTo>
                    <a:pt x="257" y="69"/>
                  </a:lnTo>
                  <a:lnTo>
                    <a:pt x="240" y="63"/>
                  </a:lnTo>
                  <a:lnTo>
                    <a:pt x="222" y="58"/>
                  </a:lnTo>
                  <a:lnTo>
                    <a:pt x="205" y="52"/>
                  </a:lnTo>
                  <a:lnTo>
                    <a:pt x="169" y="45"/>
                  </a:lnTo>
                  <a:lnTo>
                    <a:pt x="128" y="36"/>
                  </a:lnTo>
                  <a:lnTo>
                    <a:pt x="87" y="25"/>
                  </a:lnTo>
                  <a:lnTo>
                    <a:pt x="67" y="20"/>
                  </a:lnTo>
                  <a:lnTo>
                    <a:pt x="47" y="14"/>
                  </a:lnTo>
                  <a:lnTo>
                    <a:pt x="27" y="8"/>
                  </a:lnTo>
                  <a:lnTo>
                    <a:pt x="7" y="0"/>
                  </a:lnTo>
                  <a:lnTo>
                    <a:pt x="5" y="0"/>
                  </a:lnTo>
                  <a:lnTo>
                    <a:pt x="3" y="0"/>
                  </a:lnTo>
                  <a:lnTo>
                    <a:pt x="1" y="2"/>
                  </a:lnTo>
                  <a:lnTo>
                    <a:pt x="0" y="4"/>
                  </a:lnTo>
                  <a:lnTo>
                    <a:pt x="0" y="6"/>
                  </a:lnTo>
                  <a:lnTo>
                    <a:pt x="1" y="7"/>
                  </a:lnTo>
                  <a:lnTo>
                    <a:pt x="3" y="8"/>
                  </a:lnTo>
                  <a:lnTo>
                    <a:pt x="23" y="16"/>
                  </a:lnTo>
                  <a:lnTo>
                    <a:pt x="43" y="23"/>
                  </a:lnTo>
                  <a:lnTo>
                    <a:pt x="63" y="30"/>
                  </a:lnTo>
                  <a:lnTo>
                    <a:pt x="84" y="35"/>
                  </a:lnTo>
                  <a:lnTo>
                    <a:pt x="125" y="44"/>
                  </a:lnTo>
                  <a:lnTo>
                    <a:pt x="167" y="54"/>
                  </a:lnTo>
                  <a:lnTo>
                    <a:pt x="210" y="65"/>
                  </a:lnTo>
                  <a:lnTo>
                    <a:pt x="232" y="70"/>
                  </a:lnTo>
                  <a:lnTo>
                    <a:pt x="253" y="78"/>
                  </a:lnTo>
                  <a:lnTo>
                    <a:pt x="263" y="83"/>
                  </a:lnTo>
                  <a:lnTo>
                    <a:pt x="274" y="90"/>
                  </a:lnTo>
                  <a:lnTo>
                    <a:pt x="279" y="93"/>
                  </a:lnTo>
                  <a:lnTo>
                    <a:pt x="285" y="95"/>
                  </a:lnTo>
                  <a:lnTo>
                    <a:pt x="290" y="95"/>
                  </a:lnTo>
                  <a:lnTo>
                    <a:pt x="296" y="94"/>
                  </a:lnTo>
                  <a:lnTo>
                    <a:pt x="298" y="93"/>
                  </a:lnTo>
                  <a:lnTo>
                    <a:pt x="299" y="92"/>
                  </a:lnTo>
                  <a:lnTo>
                    <a:pt x="299" y="87"/>
                  </a:lnTo>
                  <a:lnTo>
                    <a:pt x="298" y="86"/>
                  </a:lnTo>
                  <a:lnTo>
                    <a:pt x="297" y="84"/>
                  </a:lnTo>
                  <a:lnTo>
                    <a:pt x="296" y="84"/>
                  </a:lnTo>
                  <a:lnTo>
                    <a:pt x="294" y="8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2" name="Google Shape;622;p31"/>
            <p:cNvSpPr/>
            <p:nvPr/>
          </p:nvSpPr>
          <p:spPr>
            <a:xfrm>
              <a:off x="517525" y="231775"/>
              <a:ext cx="131763" cy="30163"/>
            </a:xfrm>
            <a:custGeom>
              <a:rect b="b" l="l" r="r" t="t"/>
              <a:pathLst>
                <a:path extrusionOk="0" h="57" w="251">
                  <a:moveTo>
                    <a:pt x="246" y="48"/>
                  </a:moveTo>
                  <a:lnTo>
                    <a:pt x="246" y="48"/>
                  </a:lnTo>
                  <a:lnTo>
                    <a:pt x="230" y="46"/>
                  </a:lnTo>
                  <a:lnTo>
                    <a:pt x="214" y="44"/>
                  </a:lnTo>
                  <a:lnTo>
                    <a:pt x="181" y="39"/>
                  </a:lnTo>
                  <a:lnTo>
                    <a:pt x="148" y="32"/>
                  </a:lnTo>
                  <a:lnTo>
                    <a:pt x="116" y="25"/>
                  </a:lnTo>
                  <a:lnTo>
                    <a:pt x="102" y="22"/>
                  </a:lnTo>
                  <a:lnTo>
                    <a:pt x="88" y="20"/>
                  </a:lnTo>
                  <a:lnTo>
                    <a:pt x="60" y="18"/>
                  </a:lnTo>
                  <a:lnTo>
                    <a:pt x="48" y="15"/>
                  </a:lnTo>
                  <a:lnTo>
                    <a:pt x="36" y="12"/>
                  </a:lnTo>
                  <a:lnTo>
                    <a:pt x="25" y="9"/>
                  </a:lnTo>
                  <a:lnTo>
                    <a:pt x="13" y="6"/>
                  </a:lnTo>
                  <a:lnTo>
                    <a:pt x="14" y="5"/>
                  </a:lnTo>
                  <a:lnTo>
                    <a:pt x="13" y="3"/>
                  </a:lnTo>
                  <a:lnTo>
                    <a:pt x="12" y="1"/>
                  </a:lnTo>
                  <a:lnTo>
                    <a:pt x="11" y="1"/>
                  </a:lnTo>
                  <a:lnTo>
                    <a:pt x="9" y="0"/>
                  </a:lnTo>
                  <a:lnTo>
                    <a:pt x="7" y="1"/>
                  </a:lnTo>
                  <a:lnTo>
                    <a:pt x="6" y="1"/>
                  </a:lnTo>
                  <a:lnTo>
                    <a:pt x="5" y="3"/>
                  </a:lnTo>
                  <a:lnTo>
                    <a:pt x="4" y="5"/>
                  </a:lnTo>
                  <a:lnTo>
                    <a:pt x="2" y="5"/>
                  </a:lnTo>
                  <a:lnTo>
                    <a:pt x="1" y="6"/>
                  </a:lnTo>
                  <a:lnTo>
                    <a:pt x="0" y="8"/>
                  </a:lnTo>
                  <a:lnTo>
                    <a:pt x="0" y="9"/>
                  </a:lnTo>
                  <a:lnTo>
                    <a:pt x="1" y="12"/>
                  </a:lnTo>
                  <a:lnTo>
                    <a:pt x="2" y="13"/>
                  </a:lnTo>
                  <a:lnTo>
                    <a:pt x="4" y="14"/>
                  </a:lnTo>
                  <a:lnTo>
                    <a:pt x="14" y="17"/>
                  </a:lnTo>
                  <a:lnTo>
                    <a:pt x="21" y="19"/>
                  </a:lnTo>
                  <a:lnTo>
                    <a:pt x="25" y="21"/>
                  </a:lnTo>
                  <a:lnTo>
                    <a:pt x="32" y="24"/>
                  </a:lnTo>
                  <a:lnTo>
                    <a:pt x="38" y="25"/>
                  </a:lnTo>
                  <a:lnTo>
                    <a:pt x="45" y="26"/>
                  </a:lnTo>
                  <a:lnTo>
                    <a:pt x="60" y="27"/>
                  </a:lnTo>
                  <a:lnTo>
                    <a:pt x="96" y="31"/>
                  </a:lnTo>
                  <a:lnTo>
                    <a:pt x="114" y="34"/>
                  </a:lnTo>
                  <a:lnTo>
                    <a:pt x="131" y="38"/>
                  </a:lnTo>
                  <a:lnTo>
                    <a:pt x="159" y="44"/>
                  </a:lnTo>
                  <a:lnTo>
                    <a:pt x="188" y="51"/>
                  </a:lnTo>
                  <a:lnTo>
                    <a:pt x="218" y="55"/>
                  </a:lnTo>
                  <a:lnTo>
                    <a:pt x="232" y="56"/>
                  </a:lnTo>
                  <a:lnTo>
                    <a:pt x="246" y="57"/>
                  </a:lnTo>
                  <a:lnTo>
                    <a:pt x="248" y="57"/>
                  </a:lnTo>
                  <a:lnTo>
                    <a:pt x="250" y="56"/>
                  </a:lnTo>
                  <a:lnTo>
                    <a:pt x="251" y="54"/>
                  </a:lnTo>
                  <a:lnTo>
                    <a:pt x="251" y="53"/>
                  </a:lnTo>
                  <a:lnTo>
                    <a:pt x="251" y="51"/>
                  </a:lnTo>
                  <a:lnTo>
                    <a:pt x="250" y="50"/>
                  </a:lnTo>
                  <a:lnTo>
                    <a:pt x="248" y="48"/>
                  </a:lnTo>
                  <a:lnTo>
                    <a:pt x="246" y="48"/>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3" name="Google Shape;623;p31"/>
            <p:cNvSpPr/>
            <p:nvPr/>
          </p:nvSpPr>
          <p:spPr>
            <a:xfrm>
              <a:off x="619125" y="168275"/>
              <a:ext cx="112713" cy="6350"/>
            </a:xfrm>
            <a:custGeom>
              <a:rect b="b" l="l" r="r" t="t"/>
              <a:pathLst>
                <a:path extrusionOk="0" h="11" w="213">
                  <a:moveTo>
                    <a:pt x="209" y="0"/>
                  </a:moveTo>
                  <a:lnTo>
                    <a:pt x="5" y="0"/>
                  </a:lnTo>
                  <a:lnTo>
                    <a:pt x="3" y="1"/>
                  </a:lnTo>
                  <a:lnTo>
                    <a:pt x="1" y="2"/>
                  </a:lnTo>
                  <a:lnTo>
                    <a:pt x="0" y="3"/>
                  </a:lnTo>
                  <a:lnTo>
                    <a:pt x="0" y="5"/>
                  </a:lnTo>
                  <a:lnTo>
                    <a:pt x="0" y="7"/>
                  </a:lnTo>
                  <a:lnTo>
                    <a:pt x="1" y="8"/>
                  </a:lnTo>
                  <a:lnTo>
                    <a:pt x="3" y="9"/>
                  </a:lnTo>
                  <a:lnTo>
                    <a:pt x="5" y="11"/>
                  </a:lnTo>
                  <a:lnTo>
                    <a:pt x="209" y="11"/>
                  </a:lnTo>
                  <a:lnTo>
                    <a:pt x="211" y="9"/>
                  </a:lnTo>
                  <a:lnTo>
                    <a:pt x="212" y="8"/>
                  </a:lnTo>
                  <a:lnTo>
                    <a:pt x="213" y="7"/>
                  </a:lnTo>
                  <a:lnTo>
                    <a:pt x="213" y="5"/>
                  </a:lnTo>
                  <a:lnTo>
                    <a:pt x="213" y="3"/>
                  </a:lnTo>
                  <a:lnTo>
                    <a:pt x="212" y="2"/>
                  </a:lnTo>
                  <a:lnTo>
                    <a:pt x="211" y="1"/>
                  </a:lnTo>
                  <a:lnTo>
                    <a:pt x="209" y="0"/>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4" name="Google Shape;624;p31"/>
            <p:cNvSpPr/>
            <p:nvPr/>
          </p:nvSpPr>
          <p:spPr>
            <a:xfrm>
              <a:off x="41275" y="149225"/>
              <a:ext cx="73025" cy="128588"/>
            </a:xfrm>
            <a:custGeom>
              <a:rect b="b" l="l" r="r" t="t"/>
              <a:pathLst>
                <a:path extrusionOk="0" h="244" w="136">
                  <a:moveTo>
                    <a:pt x="127" y="2"/>
                  </a:moveTo>
                  <a:lnTo>
                    <a:pt x="127" y="2"/>
                  </a:lnTo>
                  <a:lnTo>
                    <a:pt x="93" y="60"/>
                  </a:lnTo>
                  <a:lnTo>
                    <a:pt x="61" y="118"/>
                  </a:lnTo>
                  <a:lnTo>
                    <a:pt x="30" y="177"/>
                  </a:lnTo>
                  <a:lnTo>
                    <a:pt x="15" y="207"/>
                  </a:lnTo>
                  <a:lnTo>
                    <a:pt x="0" y="237"/>
                  </a:lnTo>
                  <a:lnTo>
                    <a:pt x="0" y="239"/>
                  </a:lnTo>
                  <a:lnTo>
                    <a:pt x="0" y="241"/>
                  </a:lnTo>
                  <a:lnTo>
                    <a:pt x="2" y="243"/>
                  </a:lnTo>
                  <a:lnTo>
                    <a:pt x="4" y="244"/>
                  </a:lnTo>
                  <a:lnTo>
                    <a:pt x="7" y="244"/>
                  </a:lnTo>
                  <a:lnTo>
                    <a:pt x="8" y="243"/>
                  </a:lnTo>
                  <a:lnTo>
                    <a:pt x="9" y="242"/>
                  </a:lnTo>
                  <a:lnTo>
                    <a:pt x="23" y="211"/>
                  </a:lnTo>
                  <a:lnTo>
                    <a:pt x="39" y="182"/>
                  </a:lnTo>
                  <a:lnTo>
                    <a:pt x="70" y="123"/>
                  </a:lnTo>
                  <a:lnTo>
                    <a:pt x="102" y="65"/>
                  </a:lnTo>
                  <a:lnTo>
                    <a:pt x="136" y="7"/>
                  </a:lnTo>
                  <a:lnTo>
                    <a:pt x="136" y="5"/>
                  </a:lnTo>
                  <a:lnTo>
                    <a:pt x="136" y="3"/>
                  </a:lnTo>
                  <a:lnTo>
                    <a:pt x="135" y="2"/>
                  </a:lnTo>
                  <a:lnTo>
                    <a:pt x="134" y="1"/>
                  </a:lnTo>
                  <a:lnTo>
                    <a:pt x="131" y="0"/>
                  </a:lnTo>
                  <a:lnTo>
                    <a:pt x="130" y="0"/>
                  </a:lnTo>
                  <a:lnTo>
                    <a:pt x="128" y="1"/>
                  </a:lnTo>
                  <a:lnTo>
                    <a:pt x="127" y="2"/>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5" name="Google Shape;625;p31"/>
            <p:cNvSpPr/>
            <p:nvPr/>
          </p:nvSpPr>
          <p:spPr>
            <a:xfrm>
              <a:off x="92075" y="188912"/>
              <a:ext cx="50800" cy="82550"/>
            </a:xfrm>
            <a:custGeom>
              <a:rect b="b" l="l" r="r" t="t"/>
              <a:pathLst>
                <a:path extrusionOk="0" h="154" w="98">
                  <a:moveTo>
                    <a:pt x="90" y="3"/>
                  </a:moveTo>
                  <a:lnTo>
                    <a:pt x="90" y="3"/>
                  </a:lnTo>
                  <a:lnTo>
                    <a:pt x="45" y="75"/>
                  </a:lnTo>
                  <a:lnTo>
                    <a:pt x="23" y="111"/>
                  </a:lnTo>
                  <a:lnTo>
                    <a:pt x="1" y="148"/>
                  </a:lnTo>
                  <a:lnTo>
                    <a:pt x="0" y="150"/>
                  </a:lnTo>
                  <a:lnTo>
                    <a:pt x="1" y="151"/>
                  </a:lnTo>
                  <a:lnTo>
                    <a:pt x="2" y="153"/>
                  </a:lnTo>
                  <a:lnTo>
                    <a:pt x="3" y="154"/>
                  </a:lnTo>
                  <a:lnTo>
                    <a:pt x="4" y="154"/>
                  </a:lnTo>
                  <a:lnTo>
                    <a:pt x="6" y="154"/>
                  </a:lnTo>
                  <a:lnTo>
                    <a:pt x="9" y="154"/>
                  </a:lnTo>
                  <a:lnTo>
                    <a:pt x="10" y="152"/>
                  </a:lnTo>
                  <a:lnTo>
                    <a:pt x="31" y="116"/>
                  </a:lnTo>
                  <a:lnTo>
                    <a:pt x="53" y="80"/>
                  </a:lnTo>
                  <a:lnTo>
                    <a:pt x="98" y="8"/>
                  </a:lnTo>
                  <a:lnTo>
                    <a:pt x="98" y="6"/>
                  </a:lnTo>
                  <a:lnTo>
                    <a:pt x="98" y="4"/>
                  </a:lnTo>
                  <a:lnTo>
                    <a:pt x="97" y="3"/>
                  </a:lnTo>
                  <a:lnTo>
                    <a:pt x="96" y="0"/>
                  </a:lnTo>
                  <a:lnTo>
                    <a:pt x="94" y="0"/>
                  </a:lnTo>
                  <a:lnTo>
                    <a:pt x="93" y="0"/>
                  </a:lnTo>
                  <a:lnTo>
                    <a:pt x="91" y="0"/>
                  </a:lnTo>
                  <a:lnTo>
                    <a:pt x="90" y="3"/>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6" name="Google Shape;626;p31"/>
            <p:cNvSpPr/>
            <p:nvPr/>
          </p:nvSpPr>
          <p:spPr>
            <a:xfrm>
              <a:off x="309563" y="433387"/>
              <a:ext cx="41275" cy="85725"/>
            </a:xfrm>
            <a:custGeom>
              <a:rect b="b" l="l" r="r" t="t"/>
              <a:pathLst>
                <a:path extrusionOk="0" h="161" w="80">
                  <a:moveTo>
                    <a:pt x="71" y="3"/>
                  </a:moveTo>
                  <a:lnTo>
                    <a:pt x="71" y="3"/>
                  </a:lnTo>
                  <a:lnTo>
                    <a:pt x="52" y="40"/>
                  </a:lnTo>
                  <a:lnTo>
                    <a:pt x="33" y="79"/>
                  </a:lnTo>
                  <a:lnTo>
                    <a:pt x="17" y="117"/>
                  </a:lnTo>
                  <a:lnTo>
                    <a:pt x="0" y="156"/>
                  </a:lnTo>
                  <a:lnTo>
                    <a:pt x="0" y="158"/>
                  </a:lnTo>
                  <a:lnTo>
                    <a:pt x="1" y="159"/>
                  </a:lnTo>
                  <a:lnTo>
                    <a:pt x="2" y="160"/>
                  </a:lnTo>
                  <a:lnTo>
                    <a:pt x="3" y="161"/>
                  </a:lnTo>
                  <a:lnTo>
                    <a:pt x="8" y="161"/>
                  </a:lnTo>
                  <a:lnTo>
                    <a:pt x="9" y="160"/>
                  </a:lnTo>
                  <a:lnTo>
                    <a:pt x="10" y="158"/>
                  </a:lnTo>
                  <a:lnTo>
                    <a:pt x="25" y="120"/>
                  </a:lnTo>
                  <a:lnTo>
                    <a:pt x="43" y="82"/>
                  </a:lnTo>
                  <a:lnTo>
                    <a:pt x="60" y="45"/>
                  </a:lnTo>
                  <a:lnTo>
                    <a:pt x="79" y="7"/>
                  </a:lnTo>
                  <a:lnTo>
                    <a:pt x="80" y="5"/>
                  </a:lnTo>
                  <a:lnTo>
                    <a:pt x="79" y="4"/>
                  </a:lnTo>
                  <a:lnTo>
                    <a:pt x="78" y="2"/>
                  </a:lnTo>
                  <a:lnTo>
                    <a:pt x="77" y="1"/>
                  </a:lnTo>
                  <a:lnTo>
                    <a:pt x="76" y="0"/>
                  </a:lnTo>
                  <a:lnTo>
                    <a:pt x="74" y="0"/>
                  </a:lnTo>
                  <a:lnTo>
                    <a:pt x="72" y="1"/>
                  </a:lnTo>
                  <a:lnTo>
                    <a:pt x="71" y="3"/>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7" name="Google Shape;627;p31"/>
            <p:cNvSpPr/>
            <p:nvPr/>
          </p:nvSpPr>
          <p:spPr>
            <a:xfrm>
              <a:off x="373063" y="407987"/>
              <a:ext cx="31750" cy="57150"/>
            </a:xfrm>
            <a:custGeom>
              <a:rect b="b" l="l" r="r" t="t"/>
              <a:pathLst>
                <a:path extrusionOk="0" h="109" w="61">
                  <a:moveTo>
                    <a:pt x="51" y="4"/>
                  </a:moveTo>
                  <a:lnTo>
                    <a:pt x="51" y="4"/>
                  </a:lnTo>
                  <a:lnTo>
                    <a:pt x="50" y="10"/>
                  </a:lnTo>
                  <a:lnTo>
                    <a:pt x="49" y="17"/>
                  </a:lnTo>
                  <a:lnTo>
                    <a:pt x="43" y="30"/>
                  </a:lnTo>
                  <a:lnTo>
                    <a:pt x="29" y="53"/>
                  </a:lnTo>
                  <a:lnTo>
                    <a:pt x="16" y="78"/>
                  </a:lnTo>
                  <a:lnTo>
                    <a:pt x="1" y="103"/>
                  </a:lnTo>
                  <a:lnTo>
                    <a:pt x="0" y="104"/>
                  </a:lnTo>
                  <a:lnTo>
                    <a:pt x="1" y="106"/>
                  </a:lnTo>
                  <a:lnTo>
                    <a:pt x="1" y="108"/>
                  </a:lnTo>
                  <a:lnTo>
                    <a:pt x="3" y="109"/>
                  </a:lnTo>
                  <a:lnTo>
                    <a:pt x="4" y="109"/>
                  </a:lnTo>
                  <a:lnTo>
                    <a:pt x="6" y="109"/>
                  </a:lnTo>
                  <a:lnTo>
                    <a:pt x="8" y="109"/>
                  </a:lnTo>
                  <a:lnTo>
                    <a:pt x="10" y="107"/>
                  </a:lnTo>
                  <a:lnTo>
                    <a:pt x="18" y="94"/>
                  </a:lnTo>
                  <a:lnTo>
                    <a:pt x="26" y="80"/>
                  </a:lnTo>
                  <a:lnTo>
                    <a:pt x="41" y="51"/>
                  </a:lnTo>
                  <a:lnTo>
                    <a:pt x="53" y="29"/>
                  </a:lnTo>
                  <a:lnTo>
                    <a:pt x="58" y="17"/>
                  </a:lnTo>
                  <a:lnTo>
                    <a:pt x="60" y="11"/>
                  </a:lnTo>
                  <a:lnTo>
                    <a:pt x="61" y="4"/>
                  </a:lnTo>
                  <a:lnTo>
                    <a:pt x="60" y="2"/>
                  </a:lnTo>
                  <a:lnTo>
                    <a:pt x="60" y="1"/>
                  </a:lnTo>
                  <a:lnTo>
                    <a:pt x="58" y="0"/>
                  </a:lnTo>
                  <a:lnTo>
                    <a:pt x="56" y="0"/>
                  </a:lnTo>
                  <a:lnTo>
                    <a:pt x="53" y="1"/>
                  </a:lnTo>
                  <a:lnTo>
                    <a:pt x="52" y="2"/>
                  </a:lnTo>
                  <a:lnTo>
                    <a:pt x="51" y="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8" name="Google Shape;628;p31"/>
            <p:cNvSpPr/>
            <p:nvPr/>
          </p:nvSpPr>
          <p:spPr>
            <a:xfrm>
              <a:off x="419100" y="417512"/>
              <a:ext cx="22225" cy="50800"/>
            </a:xfrm>
            <a:custGeom>
              <a:rect b="b" l="l" r="r" t="t"/>
              <a:pathLst>
                <a:path extrusionOk="0" h="97" w="41">
                  <a:moveTo>
                    <a:pt x="32" y="4"/>
                  </a:moveTo>
                  <a:lnTo>
                    <a:pt x="32" y="4"/>
                  </a:lnTo>
                  <a:lnTo>
                    <a:pt x="31" y="17"/>
                  </a:lnTo>
                  <a:lnTo>
                    <a:pt x="28" y="28"/>
                  </a:lnTo>
                  <a:lnTo>
                    <a:pt x="25" y="38"/>
                  </a:lnTo>
                  <a:lnTo>
                    <a:pt x="20" y="50"/>
                  </a:lnTo>
                  <a:lnTo>
                    <a:pt x="10" y="70"/>
                  </a:lnTo>
                  <a:lnTo>
                    <a:pt x="0" y="92"/>
                  </a:lnTo>
                  <a:lnTo>
                    <a:pt x="0" y="94"/>
                  </a:lnTo>
                  <a:lnTo>
                    <a:pt x="0" y="95"/>
                  </a:lnTo>
                  <a:lnTo>
                    <a:pt x="2" y="96"/>
                  </a:lnTo>
                  <a:lnTo>
                    <a:pt x="3" y="97"/>
                  </a:lnTo>
                  <a:lnTo>
                    <a:pt x="7" y="97"/>
                  </a:lnTo>
                  <a:lnTo>
                    <a:pt x="8" y="96"/>
                  </a:lnTo>
                  <a:lnTo>
                    <a:pt x="9" y="94"/>
                  </a:lnTo>
                  <a:lnTo>
                    <a:pt x="20" y="72"/>
                  </a:lnTo>
                  <a:lnTo>
                    <a:pt x="30" y="51"/>
                  </a:lnTo>
                  <a:lnTo>
                    <a:pt x="34" y="39"/>
                  </a:lnTo>
                  <a:lnTo>
                    <a:pt x="37" y="28"/>
                  </a:lnTo>
                  <a:lnTo>
                    <a:pt x="40" y="17"/>
                  </a:lnTo>
                  <a:lnTo>
                    <a:pt x="41" y="4"/>
                  </a:lnTo>
                  <a:lnTo>
                    <a:pt x="41" y="2"/>
                  </a:lnTo>
                  <a:lnTo>
                    <a:pt x="40" y="1"/>
                  </a:lnTo>
                  <a:lnTo>
                    <a:pt x="38" y="0"/>
                  </a:lnTo>
                  <a:lnTo>
                    <a:pt x="37" y="0"/>
                  </a:lnTo>
                  <a:lnTo>
                    <a:pt x="35" y="0"/>
                  </a:lnTo>
                  <a:lnTo>
                    <a:pt x="33" y="1"/>
                  </a:lnTo>
                  <a:lnTo>
                    <a:pt x="32" y="2"/>
                  </a:lnTo>
                  <a:lnTo>
                    <a:pt x="32" y="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29" name="Google Shape;629;p31"/>
            <p:cNvSpPr/>
            <p:nvPr/>
          </p:nvSpPr>
          <p:spPr>
            <a:xfrm>
              <a:off x="500063" y="441325"/>
              <a:ext cx="55563" cy="80963"/>
            </a:xfrm>
            <a:custGeom>
              <a:rect b="b" l="l" r="r" t="t"/>
              <a:pathLst>
                <a:path extrusionOk="0" h="155" w="104">
                  <a:moveTo>
                    <a:pt x="96" y="1"/>
                  </a:moveTo>
                  <a:lnTo>
                    <a:pt x="96" y="1"/>
                  </a:lnTo>
                  <a:lnTo>
                    <a:pt x="81" y="16"/>
                  </a:lnTo>
                  <a:lnTo>
                    <a:pt x="68" y="32"/>
                  </a:lnTo>
                  <a:lnTo>
                    <a:pt x="42" y="65"/>
                  </a:lnTo>
                  <a:lnTo>
                    <a:pt x="35" y="74"/>
                  </a:lnTo>
                  <a:lnTo>
                    <a:pt x="30" y="84"/>
                  </a:lnTo>
                  <a:lnTo>
                    <a:pt x="20" y="105"/>
                  </a:lnTo>
                  <a:lnTo>
                    <a:pt x="10" y="126"/>
                  </a:lnTo>
                  <a:lnTo>
                    <a:pt x="1" y="147"/>
                  </a:lnTo>
                  <a:lnTo>
                    <a:pt x="0" y="149"/>
                  </a:lnTo>
                  <a:lnTo>
                    <a:pt x="1" y="150"/>
                  </a:lnTo>
                  <a:lnTo>
                    <a:pt x="1" y="152"/>
                  </a:lnTo>
                  <a:lnTo>
                    <a:pt x="3" y="154"/>
                  </a:lnTo>
                  <a:lnTo>
                    <a:pt x="4" y="155"/>
                  </a:lnTo>
                  <a:lnTo>
                    <a:pt x="6" y="155"/>
                  </a:lnTo>
                  <a:lnTo>
                    <a:pt x="7" y="154"/>
                  </a:lnTo>
                  <a:lnTo>
                    <a:pt x="9" y="151"/>
                  </a:lnTo>
                  <a:lnTo>
                    <a:pt x="17" y="133"/>
                  </a:lnTo>
                  <a:lnTo>
                    <a:pt x="26" y="113"/>
                  </a:lnTo>
                  <a:lnTo>
                    <a:pt x="34" y="94"/>
                  </a:lnTo>
                  <a:lnTo>
                    <a:pt x="39" y="84"/>
                  </a:lnTo>
                  <a:lnTo>
                    <a:pt x="45" y="76"/>
                  </a:lnTo>
                  <a:lnTo>
                    <a:pt x="59" y="58"/>
                  </a:lnTo>
                  <a:lnTo>
                    <a:pt x="73" y="41"/>
                  </a:lnTo>
                  <a:lnTo>
                    <a:pt x="88" y="23"/>
                  </a:lnTo>
                  <a:lnTo>
                    <a:pt x="103" y="7"/>
                  </a:lnTo>
                  <a:lnTo>
                    <a:pt x="104" y="6"/>
                  </a:lnTo>
                  <a:lnTo>
                    <a:pt x="104" y="4"/>
                  </a:lnTo>
                  <a:lnTo>
                    <a:pt x="104" y="2"/>
                  </a:lnTo>
                  <a:lnTo>
                    <a:pt x="103" y="1"/>
                  </a:lnTo>
                  <a:lnTo>
                    <a:pt x="101" y="0"/>
                  </a:lnTo>
                  <a:lnTo>
                    <a:pt x="100" y="0"/>
                  </a:lnTo>
                  <a:lnTo>
                    <a:pt x="98" y="0"/>
                  </a:lnTo>
                  <a:lnTo>
                    <a:pt x="96" y="1"/>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0" name="Google Shape;630;p31"/>
            <p:cNvSpPr/>
            <p:nvPr/>
          </p:nvSpPr>
          <p:spPr>
            <a:xfrm>
              <a:off x="0" y="0"/>
              <a:ext cx="604838" cy="708025"/>
            </a:xfrm>
            <a:custGeom>
              <a:rect b="b" l="l" r="r" t="t"/>
              <a:pathLst>
                <a:path extrusionOk="0" h="1338" w="1145">
                  <a:moveTo>
                    <a:pt x="707" y="1338"/>
                  </a:moveTo>
                  <a:lnTo>
                    <a:pt x="707" y="1338"/>
                  </a:lnTo>
                  <a:lnTo>
                    <a:pt x="703" y="1338"/>
                  </a:lnTo>
                  <a:lnTo>
                    <a:pt x="700" y="1337"/>
                  </a:lnTo>
                  <a:lnTo>
                    <a:pt x="698" y="1336"/>
                  </a:lnTo>
                  <a:lnTo>
                    <a:pt x="696" y="1337"/>
                  </a:lnTo>
                  <a:lnTo>
                    <a:pt x="691" y="1338"/>
                  </a:lnTo>
                  <a:lnTo>
                    <a:pt x="685" y="1337"/>
                  </a:lnTo>
                  <a:lnTo>
                    <a:pt x="678" y="1333"/>
                  </a:lnTo>
                  <a:lnTo>
                    <a:pt x="675" y="1332"/>
                  </a:lnTo>
                  <a:lnTo>
                    <a:pt x="671" y="1332"/>
                  </a:lnTo>
                  <a:lnTo>
                    <a:pt x="661" y="1332"/>
                  </a:lnTo>
                  <a:lnTo>
                    <a:pt x="648" y="1333"/>
                  </a:lnTo>
                  <a:lnTo>
                    <a:pt x="638" y="1334"/>
                  </a:lnTo>
                  <a:lnTo>
                    <a:pt x="615" y="1334"/>
                  </a:lnTo>
                  <a:lnTo>
                    <a:pt x="600" y="1334"/>
                  </a:lnTo>
                  <a:lnTo>
                    <a:pt x="581" y="1332"/>
                  </a:lnTo>
                  <a:lnTo>
                    <a:pt x="569" y="1331"/>
                  </a:lnTo>
                  <a:lnTo>
                    <a:pt x="554" y="1329"/>
                  </a:lnTo>
                  <a:lnTo>
                    <a:pt x="534" y="1331"/>
                  </a:lnTo>
                  <a:lnTo>
                    <a:pt x="513" y="1331"/>
                  </a:lnTo>
                  <a:lnTo>
                    <a:pt x="509" y="1331"/>
                  </a:lnTo>
                  <a:lnTo>
                    <a:pt x="503" y="1329"/>
                  </a:lnTo>
                  <a:lnTo>
                    <a:pt x="496" y="1328"/>
                  </a:lnTo>
                  <a:lnTo>
                    <a:pt x="495" y="1327"/>
                  </a:lnTo>
                  <a:lnTo>
                    <a:pt x="492" y="1328"/>
                  </a:lnTo>
                  <a:lnTo>
                    <a:pt x="487" y="1329"/>
                  </a:lnTo>
                  <a:lnTo>
                    <a:pt x="461" y="1329"/>
                  </a:lnTo>
                  <a:lnTo>
                    <a:pt x="436" y="1332"/>
                  </a:lnTo>
                  <a:lnTo>
                    <a:pt x="410" y="1333"/>
                  </a:lnTo>
                  <a:lnTo>
                    <a:pt x="384" y="1334"/>
                  </a:lnTo>
                  <a:lnTo>
                    <a:pt x="364" y="1333"/>
                  </a:lnTo>
                  <a:lnTo>
                    <a:pt x="346" y="1332"/>
                  </a:lnTo>
                  <a:lnTo>
                    <a:pt x="327" y="1329"/>
                  </a:lnTo>
                  <a:lnTo>
                    <a:pt x="308" y="1329"/>
                  </a:lnTo>
                  <a:lnTo>
                    <a:pt x="274" y="1327"/>
                  </a:lnTo>
                  <a:lnTo>
                    <a:pt x="240" y="1325"/>
                  </a:lnTo>
                  <a:lnTo>
                    <a:pt x="227" y="1324"/>
                  </a:lnTo>
                  <a:lnTo>
                    <a:pt x="208" y="1322"/>
                  </a:lnTo>
                  <a:lnTo>
                    <a:pt x="191" y="1318"/>
                  </a:lnTo>
                  <a:lnTo>
                    <a:pt x="174" y="1313"/>
                  </a:lnTo>
                  <a:lnTo>
                    <a:pt x="159" y="1307"/>
                  </a:lnTo>
                  <a:lnTo>
                    <a:pt x="140" y="1297"/>
                  </a:lnTo>
                  <a:lnTo>
                    <a:pt x="124" y="1287"/>
                  </a:lnTo>
                  <a:lnTo>
                    <a:pt x="107" y="1276"/>
                  </a:lnTo>
                  <a:lnTo>
                    <a:pt x="93" y="1263"/>
                  </a:lnTo>
                  <a:lnTo>
                    <a:pt x="78" y="1249"/>
                  </a:lnTo>
                  <a:lnTo>
                    <a:pt x="65" y="1234"/>
                  </a:lnTo>
                  <a:lnTo>
                    <a:pt x="52" y="1219"/>
                  </a:lnTo>
                  <a:lnTo>
                    <a:pt x="40" y="1201"/>
                  </a:lnTo>
                  <a:lnTo>
                    <a:pt x="30" y="1183"/>
                  </a:lnTo>
                  <a:lnTo>
                    <a:pt x="26" y="1174"/>
                  </a:lnTo>
                  <a:lnTo>
                    <a:pt x="22" y="1164"/>
                  </a:lnTo>
                  <a:lnTo>
                    <a:pt x="19" y="1155"/>
                  </a:lnTo>
                  <a:lnTo>
                    <a:pt x="17" y="1146"/>
                  </a:lnTo>
                  <a:lnTo>
                    <a:pt x="15" y="1136"/>
                  </a:lnTo>
                  <a:lnTo>
                    <a:pt x="14" y="1126"/>
                  </a:lnTo>
                  <a:lnTo>
                    <a:pt x="14" y="1125"/>
                  </a:lnTo>
                  <a:lnTo>
                    <a:pt x="13" y="1118"/>
                  </a:lnTo>
                  <a:lnTo>
                    <a:pt x="12" y="1111"/>
                  </a:lnTo>
                  <a:lnTo>
                    <a:pt x="11" y="1096"/>
                  </a:lnTo>
                  <a:lnTo>
                    <a:pt x="12" y="1081"/>
                  </a:lnTo>
                  <a:lnTo>
                    <a:pt x="13" y="1065"/>
                  </a:lnTo>
                  <a:lnTo>
                    <a:pt x="14" y="1040"/>
                  </a:lnTo>
                  <a:lnTo>
                    <a:pt x="14" y="997"/>
                  </a:lnTo>
                  <a:lnTo>
                    <a:pt x="14" y="945"/>
                  </a:lnTo>
                  <a:lnTo>
                    <a:pt x="14" y="895"/>
                  </a:lnTo>
                  <a:lnTo>
                    <a:pt x="13" y="871"/>
                  </a:lnTo>
                  <a:lnTo>
                    <a:pt x="11" y="848"/>
                  </a:lnTo>
                  <a:lnTo>
                    <a:pt x="8" y="815"/>
                  </a:lnTo>
                  <a:lnTo>
                    <a:pt x="7" y="799"/>
                  </a:lnTo>
                  <a:lnTo>
                    <a:pt x="8" y="782"/>
                  </a:lnTo>
                  <a:lnTo>
                    <a:pt x="9" y="747"/>
                  </a:lnTo>
                  <a:lnTo>
                    <a:pt x="9" y="711"/>
                  </a:lnTo>
                  <a:lnTo>
                    <a:pt x="7" y="675"/>
                  </a:lnTo>
                  <a:lnTo>
                    <a:pt x="5" y="639"/>
                  </a:lnTo>
                  <a:lnTo>
                    <a:pt x="2" y="589"/>
                  </a:lnTo>
                  <a:lnTo>
                    <a:pt x="1" y="564"/>
                  </a:lnTo>
                  <a:lnTo>
                    <a:pt x="0" y="539"/>
                  </a:lnTo>
                  <a:lnTo>
                    <a:pt x="0" y="280"/>
                  </a:lnTo>
                  <a:lnTo>
                    <a:pt x="0" y="272"/>
                  </a:lnTo>
                  <a:lnTo>
                    <a:pt x="0" y="262"/>
                  </a:lnTo>
                  <a:lnTo>
                    <a:pt x="3" y="243"/>
                  </a:lnTo>
                  <a:lnTo>
                    <a:pt x="4" y="230"/>
                  </a:lnTo>
                  <a:lnTo>
                    <a:pt x="5" y="219"/>
                  </a:lnTo>
                  <a:lnTo>
                    <a:pt x="4" y="196"/>
                  </a:lnTo>
                  <a:lnTo>
                    <a:pt x="4" y="183"/>
                  </a:lnTo>
                  <a:lnTo>
                    <a:pt x="4" y="169"/>
                  </a:lnTo>
                  <a:lnTo>
                    <a:pt x="5" y="157"/>
                  </a:lnTo>
                  <a:lnTo>
                    <a:pt x="7" y="145"/>
                  </a:lnTo>
                  <a:lnTo>
                    <a:pt x="12" y="126"/>
                  </a:lnTo>
                  <a:lnTo>
                    <a:pt x="18" y="109"/>
                  </a:lnTo>
                  <a:lnTo>
                    <a:pt x="26" y="93"/>
                  </a:lnTo>
                  <a:lnTo>
                    <a:pt x="34" y="80"/>
                  </a:lnTo>
                  <a:lnTo>
                    <a:pt x="43" y="68"/>
                  </a:lnTo>
                  <a:lnTo>
                    <a:pt x="54" y="58"/>
                  </a:lnTo>
                  <a:lnTo>
                    <a:pt x="68" y="48"/>
                  </a:lnTo>
                  <a:lnTo>
                    <a:pt x="84" y="39"/>
                  </a:lnTo>
                  <a:lnTo>
                    <a:pt x="100" y="33"/>
                  </a:lnTo>
                  <a:lnTo>
                    <a:pt x="114" y="28"/>
                  </a:lnTo>
                  <a:lnTo>
                    <a:pt x="144" y="19"/>
                  </a:lnTo>
                  <a:lnTo>
                    <a:pt x="174" y="11"/>
                  </a:lnTo>
                  <a:lnTo>
                    <a:pt x="204" y="6"/>
                  </a:lnTo>
                  <a:lnTo>
                    <a:pt x="233" y="3"/>
                  </a:lnTo>
                  <a:lnTo>
                    <a:pt x="262" y="1"/>
                  </a:lnTo>
                  <a:lnTo>
                    <a:pt x="290" y="0"/>
                  </a:lnTo>
                  <a:lnTo>
                    <a:pt x="317" y="0"/>
                  </a:lnTo>
                  <a:lnTo>
                    <a:pt x="358" y="0"/>
                  </a:lnTo>
                  <a:lnTo>
                    <a:pt x="398" y="2"/>
                  </a:lnTo>
                  <a:lnTo>
                    <a:pt x="441" y="3"/>
                  </a:lnTo>
                  <a:lnTo>
                    <a:pt x="483" y="3"/>
                  </a:lnTo>
                  <a:lnTo>
                    <a:pt x="507" y="4"/>
                  </a:lnTo>
                  <a:lnTo>
                    <a:pt x="532" y="5"/>
                  </a:lnTo>
                  <a:lnTo>
                    <a:pt x="580" y="8"/>
                  </a:lnTo>
                  <a:lnTo>
                    <a:pt x="629" y="11"/>
                  </a:lnTo>
                  <a:lnTo>
                    <a:pt x="654" y="12"/>
                  </a:lnTo>
                  <a:lnTo>
                    <a:pt x="678" y="12"/>
                  </a:lnTo>
                  <a:lnTo>
                    <a:pt x="730" y="14"/>
                  </a:lnTo>
                  <a:lnTo>
                    <a:pt x="783" y="15"/>
                  </a:lnTo>
                  <a:lnTo>
                    <a:pt x="881" y="17"/>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7" y="152"/>
                  </a:lnTo>
                  <a:lnTo>
                    <a:pt x="1106" y="154"/>
                  </a:lnTo>
                  <a:lnTo>
                    <a:pt x="1104" y="157"/>
                  </a:lnTo>
                  <a:lnTo>
                    <a:pt x="1101" y="159"/>
                  </a:lnTo>
                  <a:lnTo>
                    <a:pt x="1098" y="160"/>
                  </a:lnTo>
                  <a:lnTo>
                    <a:pt x="1095" y="161"/>
                  </a:lnTo>
                  <a:lnTo>
                    <a:pt x="1090" y="162"/>
                  </a:lnTo>
                  <a:lnTo>
                    <a:pt x="1084" y="161"/>
                  </a:lnTo>
                  <a:lnTo>
                    <a:pt x="1081" y="159"/>
                  </a:lnTo>
                  <a:lnTo>
                    <a:pt x="1078" y="157"/>
                  </a:lnTo>
                  <a:lnTo>
                    <a:pt x="1076" y="155"/>
                  </a:lnTo>
                  <a:lnTo>
                    <a:pt x="1074" y="152"/>
                  </a:lnTo>
                  <a:lnTo>
                    <a:pt x="1072" y="149"/>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897" y="53"/>
                  </a:lnTo>
                  <a:lnTo>
                    <a:pt x="861" y="51"/>
                  </a:lnTo>
                  <a:lnTo>
                    <a:pt x="825" y="50"/>
                  </a:lnTo>
                  <a:lnTo>
                    <a:pt x="788" y="49"/>
                  </a:lnTo>
                  <a:lnTo>
                    <a:pt x="630" y="49"/>
                  </a:lnTo>
                  <a:lnTo>
                    <a:pt x="613" y="49"/>
                  </a:lnTo>
                  <a:lnTo>
                    <a:pt x="597" y="48"/>
                  </a:lnTo>
                  <a:lnTo>
                    <a:pt x="564" y="45"/>
                  </a:lnTo>
                  <a:lnTo>
                    <a:pt x="531" y="40"/>
                  </a:lnTo>
                  <a:lnTo>
                    <a:pt x="514" y="39"/>
                  </a:lnTo>
                  <a:lnTo>
                    <a:pt x="497" y="39"/>
                  </a:lnTo>
                  <a:lnTo>
                    <a:pt x="445" y="38"/>
                  </a:lnTo>
                  <a:lnTo>
                    <a:pt x="392" y="35"/>
                  </a:lnTo>
                  <a:lnTo>
                    <a:pt x="344" y="33"/>
                  </a:lnTo>
                  <a:lnTo>
                    <a:pt x="311" y="32"/>
                  </a:lnTo>
                  <a:lnTo>
                    <a:pt x="283" y="33"/>
                  </a:lnTo>
                  <a:lnTo>
                    <a:pt x="247" y="35"/>
                  </a:lnTo>
                  <a:lnTo>
                    <a:pt x="227" y="37"/>
                  </a:lnTo>
                  <a:lnTo>
                    <a:pt x="207" y="40"/>
                  </a:lnTo>
                  <a:lnTo>
                    <a:pt x="188" y="43"/>
                  </a:lnTo>
                  <a:lnTo>
                    <a:pt x="169"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2" y="155"/>
                  </a:lnTo>
                  <a:lnTo>
                    <a:pt x="41" y="167"/>
                  </a:lnTo>
                  <a:lnTo>
                    <a:pt x="41" y="181"/>
                  </a:lnTo>
                  <a:lnTo>
                    <a:pt x="41" y="193"/>
                  </a:lnTo>
                  <a:lnTo>
                    <a:pt x="42" y="209"/>
                  </a:lnTo>
                  <a:lnTo>
                    <a:pt x="41" y="224"/>
                  </a:lnTo>
                  <a:lnTo>
                    <a:pt x="38" y="240"/>
                  </a:lnTo>
                  <a:lnTo>
                    <a:pt x="36" y="251"/>
                  </a:lnTo>
                  <a:lnTo>
                    <a:pt x="35" y="262"/>
                  </a:lnTo>
                  <a:lnTo>
                    <a:pt x="35" y="268"/>
                  </a:lnTo>
                  <a:lnTo>
                    <a:pt x="35" y="273"/>
                  </a:lnTo>
                  <a:lnTo>
                    <a:pt x="37" y="278"/>
                  </a:lnTo>
                  <a:lnTo>
                    <a:pt x="39" y="282"/>
                  </a:lnTo>
                  <a:lnTo>
                    <a:pt x="41" y="288"/>
                  </a:lnTo>
                  <a:lnTo>
                    <a:pt x="41" y="294"/>
                  </a:lnTo>
                  <a:lnTo>
                    <a:pt x="39" y="299"/>
                  </a:lnTo>
                  <a:lnTo>
                    <a:pt x="38" y="302"/>
                  </a:lnTo>
                  <a:lnTo>
                    <a:pt x="36" y="303"/>
                  </a:lnTo>
                  <a:lnTo>
                    <a:pt x="36" y="305"/>
                  </a:lnTo>
                  <a:lnTo>
                    <a:pt x="37" y="404"/>
                  </a:lnTo>
                  <a:lnTo>
                    <a:pt x="38" y="509"/>
                  </a:lnTo>
                  <a:lnTo>
                    <a:pt x="40" y="620"/>
                  </a:lnTo>
                  <a:lnTo>
                    <a:pt x="45" y="732"/>
                  </a:lnTo>
                  <a:lnTo>
                    <a:pt x="47" y="788"/>
                  </a:lnTo>
                  <a:lnTo>
                    <a:pt x="49" y="845"/>
                  </a:lnTo>
                  <a:lnTo>
                    <a:pt x="50" y="905"/>
                  </a:lnTo>
                  <a:lnTo>
                    <a:pt x="50" y="965"/>
                  </a:lnTo>
                  <a:lnTo>
                    <a:pt x="50" y="996"/>
                  </a:lnTo>
                  <a:lnTo>
                    <a:pt x="50" y="1033"/>
                  </a:lnTo>
                  <a:lnTo>
                    <a:pt x="50" y="1070"/>
                  </a:lnTo>
                  <a:lnTo>
                    <a:pt x="50" y="1075"/>
                  </a:lnTo>
                  <a:lnTo>
                    <a:pt x="49" y="1099"/>
                  </a:lnTo>
                  <a:lnTo>
                    <a:pt x="50" y="1106"/>
                  </a:lnTo>
                  <a:lnTo>
                    <a:pt x="49" y="1106"/>
                  </a:lnTo>
                  <a:lnTo>
                    <a:pt x="50" y="1116"/>
                  </a:lnTo>
                  <a:lnTo>
                    <a:pt x="50" y="1119"/>
                  </a:lnTo>
                  <a:lnTo>
                    <a:pt x="51" y="1121"/>
                  </a:lnTo>
                  <a:lnTo>
                    <a:pt x="52" y="1124"/>
                  </a:lnTo>
                  <a:lnTo>
                    <a:pt x="53" y="1128"/>
                  </a:lnTo>
                  <a:lnTo>
                    <a:pt x="53" y="1132"/>
                  </a:lnTo>
                  <a:lnTo>
                    <a:pt x="52" y="1136"/>
                  </a:lnTo>
                  <a:lnTo>
                    <a:pt x="52" y="1137"/>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40" y="1287"/>
                  </a:lnTo>
                  <a:lnTo>
                    <a:pt x="259" y="1287"/>
                  </a:lnTo>
                  <a:lnTo>
                    <a:pt x="278" y="1287"/>
                  </a:lnTo>
                  <a:lnTo>
                    <a:pt x="296" y="1289"/>
                  </a:lnTo>
                  <a:lnTo>
                    <a:pt x="332" y="1293"/>
                  </a:lnTo>
                  <a:lnTo>
                    <a:pt x="349" y="1296"/>
                  </a:lnTo>
                  <a:lnTo>
                    <a:pt x="366" y="1297"/>
                  </a:lnTo>
                  <a:lnTo>
                    <a:pt x="384" y="1298"/>
                  </a:lnTo>
                  <a:lnTo>
                    <a:pt x="411" y="1297"/>
                  </a:lnTo>
                  <a:lnTo>
                    <a:pt x="437" y="1295"/>
                  </a:lnTo>
                  <a:lnTo>
                    <a:pt x="462" y="1293"/>
                  </a:lnTo>
                  <a:lnTo>
                    <a:pt x="465" y="1293"/>
                  </a:lnTo>
                  <a:lnTo>
                    <a:pt x="466" y="1292"/>
                  </a:lnTo>
                  <a:lnTo>
                    <a:pt x="471" y="1289"/>
                  </a:lnTo>
                  <a:lnTo>
                    <a:pt x="476" y="1288"/>
                  </a:lnTo>
                  <a:lnTo>
                    <a:pt x="478" y="1288"/>
                  </a:lnTo>
                  <a:lnTo>
                    <a:pt x="528" y="1292"/>
                  </a:lnTo>
                  <a:lnTo>
                    <a:pt x="577" y="1295"/>
                  </a:lnTo>
                  <a:lnTo>
                    <a:pt x="602" y="1297"/>
                  </a:lnTo>
                  <a:lnTo>
                    <a:pt x="627" y="1297"/>
                  </a:lnTo>
                  <a:lnTo>
                    <a:pt x="645" y="1296"/>
                  </a:lnTo>
                  <a:lnTo>
                    <a:pt x="665" y="1296"/>
                  </a:lnTo>
                  <a:lnTo>
                    <a:pt x="674" y="1296"/>
                  </a:lnTo>
                  <a:lnTo>
                    <a:pt x="682" y="1297"/>
                  </a:lnTo>
                  <a:lnTo>
                    <a:pt x="690" y="1300"/>
                  </a:lnTo>
                  <a:lnTo>
                    <a:pt x="697" y="1303"/>
                  </a:lnTo>
                  <a:lnTo>
                    <a:pt x="699" y="1304"/>
                  </a:lnTo>
                  <a:lnTo>
                    <a:pt x="703" y="1303"/>
                  </a:lnTo>
                  <a:lnTo>
                    <a:pt x="704" y="1302"/>
                  </a:lnTo>
                  <a:lnTo>
                    <a:pt x="708" y="1297"/>
                  </a:lnTo>
                  <a:lnTo>
                    <a:pt x="713" y="1294"/>
                  </a:lnTo>
                  <a:lnTo>
                    <a:pt x="725" y="1289"/>
                  </a:lnTo>
                  <a:lnTo>
                    <a:pt x="736" y="1285"/>
                  </a:lnTo>
                  <a:lnTo>
                    <a:pt x="749" y="1281"/>
                  </a:lnTo>
                  <a:lnTo>
                    <a:pt x="765" y="1277"/>
                  </a:lnTo>
                  <a:lnTo>
                    <a:pt x="772" y="1274"/>
                  </a:lnTo>
                  <a:lnTo>
                    <a:pt x="781" y="1271"/>
                  </a:lnTo>
                  <a:lnTo>
                    <a:pt x="812" y="1254"/>
                  </a:lnTo>
                  <a:lnTo>
                    <a:pt x="843" y="1233"/>
                  </a:lnTo>
                  <a:lnTo>
                    <a:pt x="875" y="1211"/>
                  </a:lnTo>
                  <a:lnTo>
                    <a:pt x="908" y="1185"/>
                  </a:lnTo>
                  <a:lnTo>
                    <a:pt x="922" y="1174"/>
                  </a:lnTo>
                  <a:lnTo>
                    <a:pt x="938" y="1162"/>
                  </a:lnTo>
                  <a:lnTo>
                    <a:pt x="969" y="1143"/>
                  </a:lnTo>
                  <a:lnTo>
                    <a:pt x="992" y="1127"/>
                  </a:lnTo>
                  <a:lnTo>
                    <a:pt x="1016" y="1111"/>
                  </a:lnTo>
                  <a:lnTo>
                    <a:pt x="1029" y="1101"/>
                  </a:lnTo>
                  <a:lnTo>
                    <a:pt x="1070" y="1073"/>
                  </a:lnTo>
                  <a:lnTo>
                    <a:pt x="1093" y="1056"/>
                  </a:lnTo>
                  <a:lnTo>
                    <a:pt x="1099" y="1051"/>
                  </a:lnTo>
                  <a:lnTo>
                    <a:pt x="1103" y="1046"/>
                  </a:lnTo>
                  <a:lnTo>
                    <a:pt x="1104" y="1043"/>
                  </a:lnTo>
                  <a:lnTo>
                    <a:pt x="1105" y="1041"/>
                  </a:lnTo>
                  <a:lnTo>
                    <a:pt x="1106" y="1036"/>
                  </a:lnTo>
                  <a:lnTo>
                    <a:pt x="1107" y="1032"/>
                  </a:lnTo>
                  <a:lnTo>
                    <a:pt x="1108" y="1031"/>
                  </a:lnTo>
                  <a:lnTo>
                    <a:pt x="1108" y="1029"/>
                  </a:lnTo>
                  <a:lnTo>
                    <a:pt x="1106" y="946"/>
                  </a:lnTo>
                  <a:lnTo>
                    <a:pt x="1104" y="859"/>
                  </a:lnTo>
                  <a:lnTo>
                    <a:pt x="1100" y="770"/>
                  </a:lnTo>
                  <a:lnTo>
                    <a:pt x="1096" y="676"/>
                  </a:lnTo>
                  <a:lnTo>
                    <a:pt x="1096" y="668"/>
                  </a:lnTo>
                  <a:lnTo>
                    <a:pt x="1098" y="666"/>
                  </a:lnTo>
                  <a:lnTo>
                    <a:pt x="1099" y="663"/>
                  </a:lnTo>
                  <a:lnTo>
                    <a:pt x="1102" y="661"/>
                  </a:lnTo>
                  <a:lnTo>
                    <a:pt x="1105" y="660"/>
                  </a:lnTo>
                  <a:lnTo>
                    <a:pt x="1108" y="659"/>
                  </a:lnTo>
                  <a:lnTo>
                    <a:pt x="1112" y="658"/>
                  </a:lnTo>
                  <a:lnTo>
                    <a:pt x="1118" y="659"/>
                  </a:lnTo>
                  <a:lnTo>
                    <a:pt x="1123" y="661"/>
                  </a:lnTo>
                  <a:lnTo>
                    <a:pt x="1125" y="662"/>
                  </a:lnTo>
                  <a:lnTo>
                    <a:pt x="1128" y="665"/>
                  </a:lnTo>
                  <a:lnTo>
                    <a:pt x="1130" y="668"/>
                  </a:lnTo>
                  <a:lnTo>
                    <a:pt x="1131" y="672"/>
                  </a:lnTo>
                  <a:lnTo>
                    <a:pt x="1132" y="676"/>
                  </a:lnTo>
                  <a:lnTo>
                    <a:pt x="1137" y="780"/>
                  </a:lnTo>
                  <a:lnTo>
                    <a:pt x="1140" y="877"/>
                  </a:lnTo>
                  <a:lnTo>
                    <a:pt x="1143" y="967"/>
                  </a:lnTo>
                  <a:lnTo>
                    <a:pt x="1145" y="1053"/>
                  </a:lnTo>
                  <a:lnTo>
                    <a:pt x="1139" y="1053"/>
                  </a:lnTo>
                  <a:lnTo>
                    <a:pt x="1137" y="1057"/>
                  </a:lnTo>
                  <a:lnTo>
                    <a:pt x="1135" y="1062"/>
                  </a:lnTo>
                  <a:lnTo>
                    <a:pt x="1131" y="1067"/>
                  </a:lnTo>
                  <a:lnTo>
                    <a:pt x="1127" y="1072"/>
                  </a:lnTo>
                  <a:lnTo>
                    <a:pt x="1121" y="1076"/>
                  </a:lnTo>
                  <a:lnTo>
                    <a:pt x="1110" y="1085"/>
                  </a:lnTo>
                  <a:lnTo>
                    <a:pt x="1098" y="1093"/>
                  </a:lnTo>
                  <a:lnTo>
                    <a:pt x="1085" y="1101"/>
                  </a:lnTo>
                  <a:lnTo>
                    <a:pt x="1074" y="1111"/>
                  </a:lnTo>
                  <a:lnTo>
                    <a:pt x="1054" y="1125"/>
                  </a:lnTo>
                  <a:lnTo>
                    <a:pt x="1035" y="1139"/>
                  </a:lnTo>
                  <a:lnTo>
                    <a:pt x="995" y="1166"/>
                  </a:lnTo>
                  <a:lnTo>
                    <a:pt x="954" y="1194"/>
                  </a:lnTo>
                  <a:lnTo>
                    <a:pt x="931" y="1212"/>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3" y="1331"/>
                  </a:lnTo>
                  <a:lnTo>
                    <a:pt x="719" y="1332"/>
                  </a:lnTo>
                  <a:lnTo>
                    <a:pt x="712" y="1334"/>
                  </a:lnTo>
                  <a:lnTo>
                    <a:pt x="713" y="1337"/>
                  </a:lnTo>
                  <a:lnTo>
                    <a:pt x="710" y="1338"/>
                  </a:lnTo>
                  <a:lnTo>
                    <a:pt x="707" y="1338"/>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1" name="Google Shape;631;p31"/>
            <p:cNvSpPr/>
            <p:nvPr/>
          </p:nvSpPr>
          <p:spPr>
            <a:xfrm>
              <a:off x="203200" y="66675"/>
              <a:ext cx="542925" cy="473075"/>
            </a:xfrm>
            <a:custGeom>
              <a:rect b="b" l="l" r="r" t="t"/>
              <a:pathLst>
                <a:path extrusionOk="0" h="894" w="1026">
                  <a:moveTo>
                    <a:pt x="17" y="894"/>
                  </a:moveTo>
                  <a:lnTo>
                    <a:pt x="17" y="894"/>
                  </a:lnTo>
                  <a:lnTo>
                    <a:pt x="11" y="893"/>
                  </a:lnTo>
                  <a:lnTo>
                    <a:pt x="8" y="892"/>
                  </a:lnTo>
                  <a:lnTo>
                    <a:pt x="6" y="891"/>
                  </a:lnTo>
                  <a:lnTo>
                    <a:pt x="3" y="887"/>
                  </a:lnTo>
                  <a:lnTo>
                    <a:pt x="2" y="884"/>
                  </a:lnTo>
                  <a:lnTo>
                    <a:pt x="1" y="881"/>
                  </a:lnTo>
                  <a:lnTo>
                    <a:pt x="0" y="877"/>
                  </a:lnTo>
                  <a:lnTo>
                    <a:pt x="0" y="872"/>
                  </a:lnTo>
                  <a:lnTo>
                    <a:pt x="1" y="869"/>
                  </a:lnTo>
                  <a:lnTo>
                    <a:pt x="1" y="866"/>
                  </a:lnTo>
                  <a:lnTo>
                    <a:pt x="4" y="861"/>
                  </a:lnTo>
                  <a:lnTo>
                    <a:pt x="7" y="857"/>
                  </a:lnTo>
                  <a:lnTo>
                    <a:pt x="10" y="856"/>
                  </a:lnTo>
                  <a:lnTo>
                    <a:pt x="12" y="855"/>
                  </a:lnTo>
                  <a:lnTo>
                    <a:pt x="13" y="854"/>
                  </a:lnTo>
                  <a:lnTo>
                    <a:pt x="29" y="836"/>
                  </a:lnTo>
                  <a:lnTo>
                    <a:pt x="45" y="818"/>
                  </a:lnTo>
                  <a:lnTo>
                    <a:pt x="69" y="791"/>
                  </a:lnTo>
                  <a:lnTo>
                    <a:pt x="82" y="777"/>
                  </a:lnTo>
                  <a:lnTo>
                    <a:pt x="93" y="761"/>
                  </a:lnTo>
                  <a:lnTo>
                    <a:pt x="112" y="738"/>
                  </a:lnTo>
                  <a:lnTo>
                    <a:pt x="132" y="715"/>
                  </a:lnTo>
                  <a:lnTo>
                    <a:pt x="153" y="692"/>
                  </a:lnTo>
                  <a:lnTo>
                    <a:pt x="176" y="670"/>
                  </a:lnTo>
                  <a:lnTo>
                    <a:pt x="188" y="658"/>
                  </a:lnTo>
                  <a:lnTo>
                    <a:pt x="187" y="655"/>
                  </a:lnTo>
                  <a:lnTo>
                    <a:pt x="184" y="645"/>
                  </a:lnTo>
                  <a:lnTo>
                    <a:pt x="182" y="635"/>
                  </a:lnTo>
                  <a:lnTo>
                    <a:pt x="181" y="627"/>
                  </a:lnTo>
                  <a:lnTo>
                    <a:pt x="181" y="621"/>
                  </a:lnTo>
                  <a:lnTo>
                    <a:pt x="183" y="603"/>
                  </a:lnTo>
                  <a:lnTo>
                    <a:pt x="187" y="586"/>
                  </a:lnTo>
                  <a:lnTo>
                    <a:pt x="192" y="564"/>
                  </a:lnTo>
                  <a:lnTo>
                    <a:pt x="193" y="553"/>
                  </a:lnTo>
                  <a:lnTo>
                    <a:pt x="194" y="540"/>
                  </a:lnTo>
                  <a:lnTo>
                    <a:pt x="196" y="524"/>
                  </a:lnTo>
                  <a:lnTo>
                    <a:pt x="198" y="506"/>
                  </a:lnTo>
                  <a:lnTo>
                    <a:pt x="202" y="489"/>
                  </a:lnTo>
                  <a:lnTo>
                    <a:pt x="207" y="470"/>
                  </a:lnTo>
                  <a:lnTo>
                    <a:pt x="212" y="452"/>
                  </a:lnTo>
                  <a:lnTo>
                    <a:pt x="218" y="432"/>
                  </a:lnTo>
                  <a:lnTo>
                    <a:pt x="225" y="41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64" y="126"/>
                  </a:lnTo>
                  <a:lnTo>
                    <a:pt x="481" y="114"/>
                  </a:lnTo>
                  <a:lnTo>
                    <a:pt x="517" y="90"/>
                  </a:lnTo>
                  <a:lnTo>
                    <a:pt x="555" y="69"/>
                  </a:lnTo>
                  <a:lnTo>
                    <a:pt x="592" y="49"/>
                  </a:lnTo>
                  <a:lnTo>
                    <a:pt x="609" y="40"/>
                  </a:lnTo>
                  <a:lnTo>
                    <a:pt x="627" y="34"/>
                  </a:lnTo>
                  <a:lnTo>
                    <a:pt x="645" y="28"/>
                  </a:lnTo>
                  <a:lnTo>
                    <a:pt x="663" y="24"/>
                  </a:lnTo>
                  <a:lnTo>
                    <a:pt x="681" y="20"/>
                  </a:lnTo>
                  <a:lnTo>
                    <a:pt x="699" y="17"/>
                  </a:lnTo>
                  <a:lnTo>
                    <a:pt x="737" y="11"/>
                  </a:lnTo>
                  <a:lnTo>
                    <a:pt x="745" y="10"/>
                  </a:lnTo>
                  <a:lnTo>
                    <a:pt x="782" y="5"/>
                  </a:lnTo>
                  <a:lnTo>
                    <a:pt x="817" y="2"/>
                  </a:lnTo>
                  <a:lnTo>
                    <a:pt x="848" y="0"/>
                  </a:lnTo>
                  <a:lnTo>
                    <a:pt x="878" y="0"/>
                  </a:lnTo>
                  <a:lnTo>
                    <a:pt x="902" y="0"/>
                  </a:lnTo>
                  <a:lnTo>
                    <a:pt x="924" y="1"/>
                  </a:lnTo>
                  <a:lnTo>
                    <a:pt x="943" y="2"/>
                  </a:lnTo>
                  <a:lnTo>
                    <a:pt x="959" y="3"/>
                  </a:lnTo>
                  <a:lnTo>
                    <a:pt x="975" y="5"/>
                  </a:lnTo>
                  <a:lnTo>
                    <a:pt x="982" y="6"/>
                  </a:lnTo>
                  <a:lnTo>
                    <a:pt x="990" y="8"/>
                  </a:lnTo>
                  <a:lnTo>
                    <a:pt x="997" y="11"/>
                  </a:lnTo>
                  <a:lnTo>
                    <a:pt x="1002" y="16"/>
                  </a:lnTo>
                  <a:lnTo>
                    <a:pt x="1003" y="16"/>
                  </a:lnTo>
                  <a:lnTo>
                    <a:pt x="1005" y="17"/>
                  </a:lnTo>
                  <a:lnTo>
                    <a:pt x="1010" y="18"/>
                  </a:lnTo>
                  <a:lnTo>
                    <a:pt x="1016" y="21"/>
                  </a:lnTo>
                  <a:lnTo>
                    <a:pt x="1018" y="24"/>
                  </a:lnTo>
                  <a:lnTo>
                    <a:pt x="1020" y="26"/>
                  </a:lnTo>
                  <a:lnTo>
                    <a:pt x="1022" y="30"/>
                  </a:lnTo>
                  <a:lnTo>
                    <a:pt x="1023" y="33"/>
                  </a:lnTo>
                  <a:lnTo>
                    <a:pt x="1026" y="61"/>
                  </a:lnTo>
                  <a:lnTo>
                    <a:pt x="1026" y="86"/>
                  </a:lnTo>
                  <a:lnTo>
                    <a:pt x="1025" y="110"/>
                  </a:lnTo>
                  <a:lnTo>
                    <a:pt x="1022" y="133"/>
                  </a:lnTo>
                  <a:lnTo>
                    <a:pt x="1016" y="154"/>
                  </a:lnTo>
                  <a:lnTo>
                    <a:pt x="1010" y="174"/>
                  </a:lnTo>
                  <a:lnTo>
                    <a:pt x="1002" y="193"/>
                  </a:lnTo>
                  <a:lnTo>
                    <a:pt x="994" y="213"/>
                  </a:lnTo>
                  <a:lnTo>
                    <a:pt x="979" y="246"/>
                  </a:lnTo>
                  <a:lnTo>
                    <a:pt x="976" y="251"/>
                  </a:lnTo>
                  <a:lnTo>
                    <a:pt x="973" y="254"/>
                  </a:lnTo>
                  <a:lnTo>
                    <a:pt x="969" y="256"/>
                  </a:lnTo>
                  <a:lnTo>
                    <a:pt x="966" y="257"/>
                  </a:lnTo>
                  <a:lnTo>
                    <a:pt x="963" y="258"/>
                  </a:lnTo>
                  <a:lnTo>
                    <a:pt x="962" y="260"/>
                  </a:lnTo>
                  <a:lnTo>
                    <a:pt x="960" y="262"/>
                  </a:lnTo>
                  <a:lnTo>
                    <a:pt x="956" y="266"/>
                  </a:lnTo>
                  <a:lnTo>
                    <a:pt x="952" y="268"/>
                  </a:lnTo>
                  <a:lnTo>
                    <a:pt x="947" y="269"/>
                  </a:lnTo>
                  <a:lnTo>
                    <a:pt x="893" y="274"/>
                  </a:lnTo>
                  <a:lnTo>
                    <a:pt x="841" y="279"/>
                  </a:lnTo>
                  <a:lnTo>
                    <a:pt x="780" y="286"/>
                  </a:lnTo>
                  <a:lnTo>
                    <a:pt x="779" y="298"/>
                  </a:lnTo>
                  <a:lnTo>
                    <a:pt x="795" y="302"/>
                  </a:lnTo>
                  <a:lnTo>
                    <a:pt x="808" y="306"/>
                  </a:lnTo>
                  <a:lnTo>
                    <a:pt x="833" y="316"/>
                  </a:lnTo>
                  <a:lnTo>
                    <a:pt x="858" y="324"/>
                  </a:lnTo>
                  <a:lnTo>
                    <a:pt x="887" y="333"/>
                  </a:lnTo>
                  <a:lnTo>
                    <a:pt x="915" y="338"/>
                  </a:lnTo>
                  <a:lnTo>
                    <a:pt x="918" y="339"/>
                  </a:lnTo>
                  <a:lnTo>
                    <a:pt x="921" y="341"/>
                  </a:lnTo>
                  <a:lnTo>
                    <a:pt x="924" y="343"/>
                  </a:lnTo>
                  <a:lnTo>
                    <a:pt x="925" y="345"/>
                  </a:lnTo>
                  <a:lnTo>
                    <a:pt x="928" y="349"/>
                  </a:lnTo>
                  <a:lnTo>
                    <a:pt x="928" y="353"/>
                  </a:lnTo>
                  <a:lnTo>
                    <a:pt x="927" y="359"/>
                  </a:lnTo>
                  <a:lnTo>
                    <a:pt x="924" y="363"/>
                  </a:lnTo>
                  <a:lnTo>
                    <a:pt x="923" y="364"/>
                  </a:lnTo>
                  <a:lnTo>
                    <a:pt x="923" y="365"/>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25" y="686"/>
                  </a:lnTo>
                  <a:lnTo>
                    <a:pt x="224" y="687"/>
                  </a:lnTo>
                  <a:lnTo>
                    <a:pt x="220" y="689"/>
                  </a:lnTo>
                  <a:lnTo>
                    <a:pt x="215" y="690"/>
                  </a:lnTo>
                  <a:lnTo>
                    <a:pt x="211" y="689"/>
                  </a:lnTo>
                  <a:lnTo>
                    <a:pt x="208" y="689"/>
                  </a:lnTo>
                  <a:lnTo>
                    <a:pt x="199" y="697"/>
                  </a:lnTo>
                  <a:lnTo>
                    <a:pt x="178" y="719"/>
                  </a:lnTo>
                  <a:lnTo>
                    <a:pt x="156" y="742"/>
                  </a:lnTo>
                  <a:lnTo>
                    <a:pt x="135" y="766"/>
                  </a:lnTo>
                  <a:lnTo>
                    <a:pt x="126" y="777"/>
                  </a:lnTo>
                  <a:lnTo>
                    <a:pt x="117" y="789"/>
                  </a:lnTo>
                  <a:lnTo>
                    <a:pt x="106" y="804"/>
                  </a:lnTo>
                  <a:lnTo>
                    <a:pt x="96" y="817"/>
                  </a:lnTo>
                  <a:lnTo>
                    <a:pt x="72" y="842"/>
                  </a:lnTo>
                  <a:lnTo>
                    <a:pt x="53" y="863"/>
                  </a:lnTo>
                  <a:lnTo>
                    <a:pt x="43" y="874"/>
                  </a:lnTo>
                  <a:lnTo>
                    <a:pt x="34" y="885"/>
                  </a:lnTo>
                  <a:lnTo>
                    <a:pt x="31" y="888"/>
                  </a:lnTo>
                  <a:lnTo>
                    <a:pt x="27" y="892"/>
                  </a:lnTo>
                  <a:lnTo>
                    <a:pt x="22" y="894"/>
                  </a:lnTo>
                  <a:lnTo>
                    <a:pt x="17" y="894"/>
                  </a:lnTo>
                  <a:close/>
                  <a:moveTo>
                    <a:pt x="884" y="36"/>
                  </a:moveTo>
                  <a:lnTo>
                    <a:pt x="884" y="36"/>
                  </a:lnTo>
                  <a:lnTo>
                    <a:pt x="861" y="37"/>
                  </a:lnTo>
                  <a:lnTo>
                    <a:pt x="782" y="43"/>
                  </a:lnTo>
                  <a:lnTo>
                    <a:pt x="745" y="48"/>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51" y="449"/>
                  </a:lnTo>
                  <a:lnTo>
                    <a:pt x="241" y="484"/>
                  </a:lnTo>
                  <a:lnTo>
                    <a:pt x="237" y="501"/>
                  </a:lnTo>
                  <a:lnTo>
                    <a:pt x="233" y="519"/>
                  </a:lnTo>
                  <a:lnTo>
                    <a:pt x="231" y="536"/>
                  </a:lnTo>
                  <a:lnTo>
                    <a:pt x="230" y="555"/>
                  </a:lnTo>
                  <a:lnTo>
                    <a:pt x="230" y="564"/>
                  </a:lnTo>
                  <a:lnTo>
                    <a:pt x="228" y="573"/>
                  </a:lnTo>
                  <a:lnTo>
                    <a:pt x="223" y="592"/>
                  </a:lnTo>
                  <a:lnTo>
                    <a:pt x="221" y="599"/>
                  </a:lnTo>
                  <a:lnTo>
                    <a:pt x="220" y="609"/>
                  </a:lnTo>
                  <a:lnTo>
                    <a:pt x="221" y="620"/>
                  </a:lnTo>
                  <a:lnTo>
                    <a:pt x="224" y="645"/>
                  </a:lnTo>
                  <a:lnTo>
                    <a:pt x="224" y="646"/>
                  </a:lnTo>
                  <a:lnTo>
                    <a:pt x="226" y="648"/>
                  </a:lnTo>
                  <a:lnTo>
                    <a:pt x="228" y="650"/>
                  </a:lnTo>
                  <a:lnTo>
                    <a:pt x="230" y="650"/>
                  </a:lnTo>
                  <a:lnTo>
                    <a:pt x="262" y="651"/>
                  </a:lnTo>
                  <a:lnTo>
                    <a:pt x="307" y="651"/>
                  </a:lnTo>
                  <a:lnTo>
                    <a:pt x="339" y="651"/>
                  </a:lnTo>
                  <a:lnTo>
                    <a:pt x="372" y="649"/>
                  </a:lnTo>
                  <a:lnTo>
                    <a:pt x="406" y="646"/>
                  </a:lnTo>
                  <a:lnTo>
                    <a:pt x="423" y="644"/>
                  </a:lnTo>
                  <a:lnTo>
                    <a:pt x="441" y="639"/>
                  </a:lnTo>
                  <a:lnTo>
                    <a:pt x="461" y="636"/>
                  </a:lnTo>
                  <a:lnTo>
                    <a:pt x="481" y="635"/>
                  </a:lnTo>
                  <a:lnTo>
                    <a:pt x="509" y="632"/>
                  </a:lnTo>
                  <a:lnTo>
                    <a:pt x="523" y="630"/>
                  </a:lnTo>
                  <a:lnTo>
                    <a:pt x="535" y="627"/>
                  </a:lnTo>
                  <a:lnTo>
                    <a:pt x="551" y="621"/>
                  </a:lnTo>
                  <a:lnTo>
                    <a:pt x="565" y="615"/>
                  </a:lnTo>
                  <a:lnTo>
                    <a:pt x="594" y="601"/>
                  </a:lnTo>
                  <a:lnTo>
                    <a:pt x="611" y="592"/>
                  </a:lnTo>
                  <a:lnTo>
                    <a:pt x="630" y="583"/>
                  </a:lnTo>
                  <a:lnTo>
                    <a:pt x="640" y="578"/>
                  </a:lnTo>
                  <a:lnTo>
                    <a:pt x="652" y="572"/>
                  </a:lnTo>
                  <a:lnTo>
                    <a:pt x="674" y="559"/>
                  </a:lnTo>
                  <a:lnTo>
                    <a:pt x="692" y="549"/>
                  </a:lnTo>
                  <a:lnTo>
                    <a:pt x="705" y="540"/>
                  </a:lnTo>
                  <a:lnTo>
                    <a:pt x="726" y="529"/>
                  </a:lnTo>
                  <a:lnTo>
                    <a:pt x="746" y="517"/>
                  </a:lnTo>
                  <a:lnTo>
                    <a:pt x="764" y="504"/>
                  </a:lnTo>
                  <a:lnTo>
                    <a:pt x="783" y="490"/>
                  </a:lnTo>
                  <a:lnTo>
                    <a:pt x="803" y="471"/>
                  </a:lnTo>
                  <a:lnTo>
                    <a:pt x="820" y="453"/>
                  </a:lnTo>
                  <a:lnTo>
                    <a:pt x="837" y="433"/>
                  </a:lnTo>
                  <a:lnTo>
                    <a:pt x="851" y="413"/>
                  </a:lnTo>
                  <a:lnTo>
                    <a:pt x="865" y="396"/>
                  </a:lnTo>
                  <a:lnTo>
                    <a:pt x="872" y="385"/>
                  </a:lnTo>
                  <a:lnTo>
                    <a:pt x="880" y="375"/>
                  </a:lnTo>
                  <a:lnTo>
                    <a:pt x="884" y="368"/>
                  </a:lnTo>
                  <a:lnTo>
                    <a:pt x="876" y="366"/>
                  </a:lnTo>
                  <a:lnTo>
                    <a:pt x="851" y="359"/>
                  </a:lnTo>
                  <a:lnTo>
                    <a:pt x="826" y="349"/>
                  </a:lnTo>
                  <a:lnTo>
                    <a:pt x="805" y="342"/>
                  </a:lnTo>
                  <a:lnTo>
                    <a:pt x="782" y="335"/>
                  </a:lnTo>
                  <a:lnTo>
                    <a:pt x="759" y="330"/>
                  </a:lnTo>
                  <a:lnTo>
                    <a:pt x="736" y="324"/>
                  </a:lnTo>
                  <a:lnTo>
                    <a:pt x="717" y="321"/>
                  </a:lnTo>
                  <a:lnTo>
                    <a:pt x="698" y="317"/>
                  </a:lnTo>
                  <a:lnTo>
                    <a:pt x="681" y="312"/>
                  </a:lnTo>
                  <a:lnTo>
                    <a:pt x="671" y="308"/>
                  </a:lnTo>
                  <a:lnTo>
                    <a:pt x="663" y="305"/>
                  </a:lnTo>
                  <a:lnTo>
                    <a:pt x="660" y="302"/>
                  </a:lnTo>
                  <a:lnTo>
                    <a:pt x="657" y="300"/>
                  </a:lnTo>
                  <a:lnTo>
                    <a:pt x="656" y="297"/>
                  </a:lnTo>
                  <a:lnTo>
                    <a:pt x="655" y="293"/>
                  </a:lnTo>
                  <a:lnTo>
                    <a:pt x="655" y="290"/>
                  </a:lnTo>
                  <a:lnTo>
                    <a:pt x="653" y="289"/>
                  </a:lnTo>
                  <a:lnTo>
                    <a:pt x="649" y="285"/>
                  </a:lnTo>
                  <a:lnTo>
                    <a:pt x="647" y="280"/>
                  </a:lnTo>
                  <a:lnTo>
                    <a:pt x="646" y="274"/>
                  </a:lnTo>
                  <a:lnTo>
                    <a:pt x="647" y="268"/>
                  </a:lnTo>
                  <a:lnTo>
                    <a:pt x="649" y="265"/>
                  </a:lnTo>
                  <a:lnTo>
                    <a:pt x="652" y="260"/>
                  </a:lnTo>
                  <a:lnTo>
                    <a:pt x="656" y="257"/>
                  </a:lnTo>
                  <a:lnTo>
                    <a:pt x="659" y="257"/>
                  </a:lnTo>
                  <a:lnTo>
                    <a:pt x="663" y="256"/>
                  </a:lnTo>
                  <a:lnTo>
                    <a:pt x="709" y="255"/>
                  </a:lnTo>
                  <a:lnTo>
                    <a:pt x="753" y="252"/>
                  </a:lnTo>
                  <a:lnTo>
                    <a:pt x="798" y="248"/>
                  </a:lnTo>
                  <a:lnTo>
                    <a:pt x="843" y="243"/>
                  </a:lnTo>
                  <a:lnTo>
                    <a:pt x="892" y="238"/>
                  </a:lnTo>
                  <a:lnTo>
                    <a:pt x="942" y="234"/>
                  </a:lnTo>
                  <a:lnTo>
                    <a:pt x="946" y="234"/>
                  </a:lnTo>
                  <a:lnTo>
                    <a:pt x="947" y="229"/>
                  </a:lnTo>
                  <a:lnTo>
                    <a:pt x="959" y="205"/>
                  </a:lnTo>
                  <a:lnTo>
                    <a:pt x="967" y="188"/>
                  </a:lnTo>
                  <a:lnTo>
                    <a:pt x="974" y="171"/>
                  </a:lnTo>
                  <a:lnTo>
                    <a:pt x="980" y="153"/>
                  </a:lnTo>
                  <a:lnTo>
                    <a:pt x="985" y="135"/>
                  </a:lnTo>
                  <a:lnTo>
                    <a:pt x="987" y="115"/>
                  </a:lnTo>
                  <a:lnTo>
                    <a:pt x="990" y="94"/>
                  </a:lnTo>
                  <a:lnTo>
                    <a:pt x="990" y="73"/>
                  </a:lnTo>
                  <a:lnTo>
                    <a:pt x="988" y="52"/>
                  </a:lnTo>
                  <a:lnTo>
                    <a:pt x="988" y="50"/>
                  </a:lnTo>
                  <a:lnTo>
                    <a:pt x="985" y="48"/>
                  </a:lnTo>
                  <a:lnTo>
                    <a:pt x="982" y="46"/>
                  </a:lnTo>
                  <a:lnTo>
                    <a:pt x="979" y="41"/>
                  </a:lnTo>
                  <a:lnTo>
                    <a:pt x="971" y="48"/>
                  </a:lnTo>
                  <a:lnTo>
                    <a:pt x="971" y="47"/>
                  </a:lnTo>
                  <a:lnTo>
                    <a:pt x="973" y="45"/>
                  </a:lnTo>
                  <a:lnTo>
                    <a:pt x="974" y="45"/>
                  </a:lnTo>
                  <a:lnTo>
                    <a:pt x="967" y="43"/>
                  </a:lnTo>
                  <a:lnTo>
                    <a:pt x="962" y="41"/>
                  </a:lnTo>
                  <a:lnTo>
                    <a:pt x="957" y="41"/>
                  </a:lnTo>
                  <a:lnTo>
                    <a:pt x="925" y="37"/>
                  </a:lnTo>
                  <a:lnTo>
                    <a:pt x="921" y="37"/>
                  </a:lnTo>
                  <a:lnTo>
                    <a:pt x="884" y="36"/>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2" name="Google Shape;632;p31"/>
            <p:cNvSpPr/>
            <p:nvPr/>
          </p:nvSpPr>
          <p:spPr>
            <a:xfrm>
              <a:off x="368300" y="527050"/>
              <a:ext cx="239713" cy="161925"/>
            </a:xfrm>
            <a:custGeom>
              <a:rect b="b" l="l" r="r" t="t"/>
              <a:pathLst>
                <a:path extrusionOk="0" h="306" w="452">
                  <a:moveTo>
                    <a:pt x="19" y="306"/>
                  </a:moveTo>
                  <a:lnTo>
                    <a:pt x="19" y="306"/>
                  </a:lnTo>
                  <a:lnTo>
                    <a:pt x="12" y="304"/>
                  </a:lnTo>
                  <a:lnTo>
                    <a:pt x="9" y="303"/>
                  </a:lnTo>
                  <a:lnTo>
                    <a:pt x="6" y="301"/>
                  </a:lnTo>
                  <a:lnTo>
                    <a:pt x="4" y="299"/>
                  </a:lnTo>
                  <a:lnTo>
                    <a:pt x="2" y="296"/>
                  </a:lnTo>
                  <a:lnTo>
                    <a:pt x="1" y="292"/>
                  </a:lnTo>
                  <a:lnTo>
                    <a:pt x="0" y="288"/>
                  </a:lnTo>
                  <a:lnTo>
                    <a:pt x="0" y="257"/>
                  </a:lnTo>
                  <a:lnTo>
                    <a:pt x="1" y="227"/>
                  </a:lnTo>
                  <a:lnTo>
                    <a:pt x="4" y="165"/>
                  </a:lnTo>
                  <a:lnTo>
                    <a:pt x="7" y="114"/>
                  </a:lnTo>
                  <a:lnTo>
                    <a:pt x="8" y="89"/>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70" y="0"/>
                  </a:lnTo>
                  <a:lnTo>
                    <a:pt x="112" y="3"/>
                  </a:lnTo>
                  <a:lnTo>
                    <a:pt x="153" y="7"/>
                  </a:lnTo>
                  <a:lnTo>
                    <a:pt x="193" y="13"/>
                  </a:lnTo>
                  <a:lnTo>
                    <a:pt x="234" y="18"/>
                  </a:lnTo>
                  <a:lnTo>
                    <a:pt x="284" y="26"/>
                  </a:lnTo>
                  <a:lnTo>
                    <a:pt x="335" y="32"/>
                  </a:lnTo>
                  <a:lnTo>
                    <a:pt x="385" y="37"/>
                  </a:lnTo>
                  <a:lnTo>
                    <a:pt x="410" y="38"/>
                  </a:lnTo>
                  <a:lnTo>
                    <a:pt x="436" y="38"/>
                  </a:lnTo>
                  <a:lnTo>
                    <a:pt x="440" y="39"/>
                  </a:lnTo>
                  <a:lnTo>
                    <a:pt x="443" y="40"/>
                  </a:lnTo>
                  <a:lnTo>
                    <a:pt x="446" y="41"/>
                  </a:lnTo>
                  <a:lnTo>
                    <a:pt x="448" y="44"/>
                  </a:lnTo>
                  <a:lnTo>
                    <a:pt x="450" y="46"/>
                  </a:lnTo>
                  <a:lnTo>
                    <a:pt x="451" y="49"/>
                  </a:lnTo>
                  <a:lnTo>
                    <a:pt x="452" y="57"/>
                  </a:lnTo>
                  <a:lnTo>
                    <a:pt x="451" y="63"/>
                  </a:lnTo>
                  <a:lnTo>
                    <a:pt x="450" y="66"/>
                  </a:lnTo>
                  <a:lnTo>
                    <a:pt x="448" y="69"/>
                  </a:lnTo>
                  <a:lnTo>
                    <a:pt x="446" y="71"/>
                  </a:lnTo>
                  <a:lnTo>
                    <a:pt x="443" y="73"/>
                  </a:lnTo>
                  <a:lnTo>
                    <a:pt x="440" y="74"/>
                  </a:lnTo>
                  <a:lnTo>
                    <a:pt x="436" y="74"/>
                  </a:lnTo>
                  <a:lnTo>
                    <a:pt x="410" y="73"/>
                  </a:lnTo>
                  <a:lnTo>
                    <a:pt x="384" y="72"/>
                  </a:lnTo>
                  <a:lnTo>
                    <a:pt x="335" y="67"/>
                  </a:lnTo>
                  <a:lnTo>
                    <a:pt x="293" y="64"/>
                  </a:lnTo>
                  <a:lnTo>
                    <a:pt x="249" y="59"/>
                  </a:lnTo>
                  <a:lnTo>
                    <a:pt x="207" y="55"/>
                  </a:lnTo>
                  <a:lnTo>
                    <a:pt x="167" y="49"/>
                  </a:lnTo>
                  <a:lnTo>
                    <a:pt x="131" y="43"/>
                  </a:lnTo>
                  <a:lnTo>
                    <a:pt x="97" y="38"/>
                  </a:lnTo>
                  <a:lnTo>
                    <a:pt x="77" y="37"/>
                  </a:lnTo>
                  <a:lnTo>
                    <a:pt x="59" y="36"/>
                  </a:lnTo>
                  <a:lnTo>
                    <a:pt x="54" y="37"/>
                  </a:lnTo>
                  <a:lnTo>
                    <a:pt x="49" y="40"/>
                  </a:lnTo>
                  <a:lnTo>
                    <a:pt x="46" y="43"/>
                  </a:lnTo>
                  <a:lnTo>
                    <a:pt x="45" y="47"/>
                  </a:lnTo>
                  <a:lnTo>
                    <a:pt x="43" y="56"/>
                  </a:lnTo>
                  <a:lnTo>
                    <a:pt x="43" y="66"/>
                  </a:lnTo>
                  <a:lnTo>
                    <a:pt x="44" y="76"/>
                  </a:lnTo>
                  <a:lnTo>
                    <a:pt x="45" y="84"/>
                  </a:lnTo>
                  <a:lnTo>
                    <a:pt x="45" y="90"/>
                  </a:lnTo>
                  <a:lnTo>
                    <a:pt x="42" y="113"/>
                  </a:lnTo>
                  <a:lnTo>
                    <a:pt x="41" y="137"/>
                  </a:lnTo>
                  <a:lnTo>
                    <a:pt x="40" y="161"/>
                  </a:lnTo>
                  <a:lnTo>
                    <a:pt x="41" y="184"/>
                  </a:lnTo>
                  <a:lnTo>
                    <a:pt x="41" y="207"/>
                  </a:lnTo>
                  <a:lnTo>
                    <a:pt x="40" y="226"/>
                  </a:lnTo>
                  <a:lnTo>
                    <a:pt x="38" y="245"/>
                  </a:lnTo>
                  <a:lnTo>
                    <a:pt x="37" y="266"/>
                  </a:lnTo>
                  <a:lnTo>
                    <a:pt x="36" y="289"/>
                  </a:lnTo>
                  <a:lnTo>
                    <a:pt x="36" y="292"/>
                  </a:lnTo>
                  <a:lnTo>
                    <a:pt x="35" y="295"/>
                  </a:lnTo>
                  <a:lnTo>
                    <a:pt x="34" y="298"/>
                  </a:lnTo>
                  <a:lnTo>
                    <a:pt x="32" y="300"/>
                  </a:lnTo>
                  <a:lnTo>
                    <a:pt x="29" y="302"/>
                  </a:lnTo>
                  <a:lnTo>
                    <a:pt x="26" y="304"/>
                  </a:lnTo>
                  <a:lnTo>
                    <a:pt x="23" y="306"/>
                  </a:lnTo>
                  <a:lnTo>
                    <a:pt x="19" y="306"/>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3" name="Google Shape;633;p31"/>
            <p:cNvSpPr/>
            <p:nvPr/>
          </p:nvSpPr>
          <p:spPr>
            <a:xfrm>
              <a:off x="109538" y="160337"/>
              <a:ext cx="242888" cy="22225"/>
            </a:xfrm>
            <a:custGeom>
              <a:rect b="b" l="l" r="r" t="t"/>
              <a:pathLst>
                <a:path extrusionOk="0" h="42" w="459">
                  <a:moveTo>
                    <a:pt x="189" y="42"/>
                  </a:moveTo>
                  <a:lnTo>
                    <a:pt x="189" y="42"/>
                  </a:lnTo>
                  <a:lnTo>
                    <a:pt x="174" y="42"/>
                  </a:lnTo>
                  <a:lnTo>
                    <a:pt x="116" y="40"/>
                  </a:lnTo>
                  <a:lnTo>
                    <a:pt x="68" y="39"/>
                  </a:lnTo>
                  <a:lnTo>
                    <a:pt x="43" y="38"/>
                  </a:lnTo>
                  <a:lnTo>
                    <a:pt x="18" y="36"/>
                  </a:lnTo>
                  <a:lnTo>
                    <a:pt x="14" y="35"/>
                  </a:lnTo>
                  <a:lnTo>
                    <a:pt x="11" y="34"/>
                  </a:lnTo>
                  <a:lnTo>
                    <a:pt x="8" y="32"/>
                  </a:lnTo>
                  <a:lnTo>
                    <a:pt x="5" y="29"/>
                  </a:lnTo>
                  <a:lnTo>
                    <a:pt x="2" y="26"/>
                  </a:lnTo>
                  <a:lnTo>
                    <a:pt x="1" y="22"/>
                  </a:lnTo>
                  <a:lnTo>
                    <a:pt x="0" y="15"/>
                  </a:lnTo>
                  <a:lnTo>
                    <a:pt x="1" y="10"/>
                  </a:lnTo>
                  <a:lnTo>
                    <a:pt x="5" y="5"/>
                  </a:lnTo>
                  <a:lnTo>
                    <a:pt x="7" y="3"/>
                  </a:lnTo>
                  <a:lnTo>
                    <a:pt x="9" y="1"/>
                  </a:lnTo>
                  <a:lnTo>
                    <a:pt x="12" y="1"/>
                  </a:lnTo>
                  <a:lnTo>
                    <a:pt x="16" y="0"/>
                  </a:lnTo>
                  <a:lnTo>
                    <a:pt x="17" y="0"/>
                  </a:lnTo>
                  <a:lnTo>
                    <a:pt x="61" y="3"/>
                  </a:lnTo>
                  <a:lnTo>
                    <a:pt x="106" y="4"/>
                  </a:lnTo>
                  <a:lnTo>
                    <a:pt x="147" y="5"/>
                  </a:lnTo>
                  <a:lnTo>
                    <a:pt x="189" y="7"/>
                  </a:lnTo>
                  <a:lnTo>
                    <a:pt x="218" y="8"/>
                  </a:lnTo>
                  <a:lnTo>
                    <a:pt x="257" y="7"/>
                  </a:lnTo>
                  <a:lnTo>
                    <a:pt x="300" y="6"/>
                  </a:lnTo>
                  <a:lnTo>
                    <a:pt x="347" y="4"/>
                  </a:lnTo>
                  <a:lnTo>
                    <a:pt x="393" y="4"/>
                  </a:lnTo>
                  <a:lnTo>
                    <a:pt x="424" y="4"/>
                  </a:lnTo>
                  <a:lnTo>
                    <a:pt x="447" y="6"/>
                  </a:lnTo>
                  <a:lnTo>
                    <a:pt x="451" y="7"/>
                  </a:lnTo>
                  <a:lnTo>
                    <a:pt x="454" y="9"/>
                  </a:lnTo>
                  <a:lnTo>
                    <a:pt x="456" y="11"/>
                  </a:lnTo>
                  <a:lnTo>
                    <a:pt x="458" y="13"/>
                  </a:lnTo>
                  <a:lnTo>
                    <a:pt x="459" y="18"/>
                  </a:lnTo>
                  <a:lnTo>
                    <a:pt x="459" y="22"/>
                  </a:lnTo>
                  <a:lnTo>
                    <a:pt x="457" y="29"/>
                  </a:lnTo>
                  <a:lnTo>
                    <a:pt x="456" y="32"/>
                  </a:lnTo>
                  <a:lnTo>
                    <a:pt x="453" y="35"/>
                  </a:lnTo>
                  <a:lnTo>
                    <a:pt x="451" y="38"/>
                  </a:lnTo>
                  <a:lnTo>
                    <a:pt x="448" y="40"/>
                  </a:lnTo>
                  <a:lnTo>
                    <a:pt x="444" y="41"/>
                  </a:lnTo>
                  <a:lnTo>
                    <a:pt x="439" y="41"/>
                  </a:lnTo>
                  <a:lnTo>
                    <a:pt x="436" y="41"/>
                  </a:lnTo>
                  <a:lnTo>
                    <a:pt x="424" y="39"/>
                  </a:lnTo>
                  <a:lnTo>
                    <a:pt x="410" y="38"/>
                  </a:lnTo>
                  <a:lnTo>
                    <a:pt x="372" y="38"/>
                  </a:lnTo>
                  <a:lnTo>
                    <a:pt x="322" y="38"/>
                  </a:lnTo>
                  <a:lnTo>
                    <a:pt x="268" y="40"/>
                  </a:lnTo>
                  <a:lnTo>
                    <a:pt x="226" y="41"/>
                  </a:lnTo>
                  <a:lnTo>
                    <a:pt x="189" y="42"/>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4" name="Google Shape;634;p31"/>
            <p:cNvSpPr/>
            <p:nvPr/>
          </p:nvSpPr>
          <p:spPr>
            <a:xfrm>
              <a:off x="115888" y="242887"/>
              <a:ext cx="173038" cy="19050"/>
            </a:xfrm>
            <a:custGeom>
              <a:rect b="b" l="l" r="r" t="t"/>
              <a:pathLst>
                <a:path extrusionOk="0" h="36" w="328">
                  <a:moveTo>
                    <a:pt x="17" y="36"/>
                  </a:moveTo>
                  <a:lnTo>
                    <a:pt x="17" y="36"/>
                  </a:lnTo>
                  <a:lnTo>
                    <a:pt x="13" y="35"/>
                  </a:lnTo>
                  <a:lnTo>
                    <a:pt x="10" y="34"/>
                  </a:lnTo>
                  <a:lnTo>
                    <a:pt x="7" y="32"/>
                  </a:lnTo>
                  <a:lnTo>
                    <a:pt x="4" y="30"/>
                  </a:lnTo>
                  <a:lnTo>
                    <a:pt x="3" y="28"/>
                  </a:lnTo>
                  <a:lnTo>
                    <a:pt x="1" y="25"/>
                  </a:lnTo>
                  <a:lnTo>
                    <a:pt x="0" y="17"/>
                  </a:lnTo>
                  <a:lnTo>
                    <a:pt x="1" y="11"/>
                  </a:lnTo>
                  <a:lnTo>
                    <a:pt x="3" y="8"/>
                  </a:lnTo>
                  <a:lnTo>
                    <a:pt x="4" y="5"/>
                  </a:lnTo>
                  <a:lnTo>
                    <a:pt x="7" y="3"/>
                  </a:lnTo>
                  <a:lnTo>
                    <a:pt x="10" y="1"/>
                  </a:lnTo>
                  <a:lnTo>
                    <a:pt x="13" y="0"/>
                  </a:lnTo>
                  <a:lnTo>
                    <a:pt x="17" y="0"/>
                  </a:lnTo>
                  <a:lnTo>
                    <a:pt x="312" y="0"/>
                  </a:lnTo>
                  <a:lnTo>
                    <a:pt x="316" y="0"/>
                  </a:lnTo>
                  <a:lnTo>
                    <a:pt x="319" y="1"/>
                  </a:lnTo>
                  <a:lnTo>
                    <a:pt x="322" y="3"/>
                  </a:lnTo>
                  <a:lnTo>
                    <a:pt x="324" y="5"/>
                  </a:lnTo>
                  <a:lnTo>
                    <a:pt x="326" y="8"/>
                  </a:lnTo>
                  <a:lnTo>
                    <a:pt x="327" y="11"/>
                  </a:lnTo>
                  <a:lnTo>
                    <a:pt x="328" y="17"/>
                  </a:lnTo>
                  <a:lnTo>
                    <a:pt x="327" y="25"/>
                  </a:lnTo>
                  <a:lnTo>
                    <a:pt x="326" y="28"/>
                  </a:lnTo>
                  <a:lnTo>
                    <a:pt x="324" y="30"/>
                  </a:lnTo>
                  <a:lnTo>
                    <a:pt x="322" y="32"/>
                  </a:lnTo>
                  <a:lnTo>
                    <a:pt x="319" y="34"/>
                  </a:lnTo>
                  <a:lnTo>
                    <a:pt x="316" y="35"/>
                  </a:lnTo>
                  <a:lnTo>
                    <a:pt x="312" y="36"/>
                  </a:lnTo>
                  <a:lnTo>
                    <a:pt x="17" y="36"/>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5" name="Google Shape;635;p31"/>
            <p:cNvSpPr/>
            <p:nvPr/>
          </p:nvSpPr>
          <p:spPr>
            <a:xfrm>
              <a:off x="112713" y="317500"/>
              <a:ext cx="63500" cy="23813"/>
            </a:xfrm>
            <a:custGeom>
              <a:rect b="b" l="l" r="r" t="t"/>
              <a:pathLst>
                <a:path extrusionOk="0" h="44" w="119">
                  <a:moveTo>
                    <a:pt x="79" y="44"/>
                  </a:moveTo>
                  <a:lnTo>
                    <a:pt x="79" y="44"/>
                  </a:lnTo>
                  <a:lnTo>
                    <a:pt x="69" y="43"/>
                  </a:lnTo>
                  <a:lnTo>
                    <a:pt x="61" y="40"/>
                  </a:lnTo>
                  <a:lnTo>
                    <a:pt x="57" y="39"/>
                  </a:lnTo>
                  <a:lnTo>
                    <a:pt x="54" y="37"/>
                  </a:lnTo>
                  <a:lnTo>
                    <a:pt x="53" y="36"/>
                  </a:lnTo>
                  <a:lnTo>
                    <a:pt x="44" y="35"/>
                  </a:lnTo>
                  <a:lnTo>
                    <a:pt x="40" y="35"/>
                  </a:lnTo>
                  <a:lnTo>
                    <a:pt x="33" y="36"/>
                  </a:lnTo>
                  <a:lnTo>
                    <a:pt x="16" y="37"/>
                  </a:lnTo>
                  <a:lnTo>
                    <a:pt x="12" y="37"/>
                  </a:lnTo>
                  <a:lnTo>
                    <a:pt x="9" y="36"/>
                  </a:lnTo>
                  <a:lnTo>
                    <a:pt x="6" y="34"/>
                  </a:lnTo>
                  <a:lnTo>
                    <a:pt x="4" y="32"/>
                  </a:lnTo>
                  <a:lnTo>
                    <a:pt x="1" y="27"/>
                  </a:lnTo>
                  <a:lnTo>
                    <a:pt x="0" y="21"/>
                  </a:lnTo>
                  <a:lnTo>
                    <a:pt x="1" y="15"/>
                  </a:lnTo>
                  <a:lnTo>
                    <a:pt x="2" y="12"/>
                  </a:lnTo>
                  <a:lnTo>
                    <a:pt x="4" y="8"/>
                  </a:lnTo>
                  <a:lnTo>
                    <a:pt x="6" y="5"/>
                  </a:lnTo>
                  <a:lnTo>
                    <a:pt x="9" y="3"/>
                  </a:lnTo>
                  <a:lnTo>
                    <a:pt x="13" y="2"/>
                  </a:lnTo>
                  <a:lnTo>
                    <a:pt x="17" y="1"/>
                  </a:lnTo>
                  <a:lnTo>
                    <a:pt x="29" y="1"/>
                  </a:lnTo>
                  <a:lnTo>
                    <a:pt x="45" y="0"/>
                  </a:lnTo>
                  <a:lnTo>
                    <a:pt x="57" y="1"/>
                  </a:lnTo>
                  <a:lnTo>
                    <a:pt x="67" y="3"/>
                  </a:lnTo>
                  <a:lnTo>
                    <a:pt x="72" y="5"/>
                  </a:lnTo>
                  <a:lnTo>
                    <a:pt x="74" y="6"/>
                  </a:lnTo>
                  <a:lnTo>
                    <a:pt x="102" y="6"/>
                  </a:lnTo>
                  <a:lnTo>
                    <a:pt x="106" y="6"/>
                  </a:lnTo>
                  <a:lnTo>
                    <a:pt x="110" y="8"/>
                  </a:lnTo>
                  <a:lnTo>
                    <a:pt x="112" y="9"/>
                  </a:lnTo>
                  <a:lnTo>
                    <a:pt x="115" y="13"/>
                  </a:lnTo>
                  <a:lnTo>
                    <a:pt x="117" y="15"/>
                  </a:lnTo>
                  <a:lnTo>
                    <a:pt x="118" y="18"/>
                  </a:lnTo>
                  <a:lnTo>
                    <a:pt x="119" y="25"/>
                  </a:lnTo>
                  <a:lnTo>
                    <a:pt x="118" y="31"/>
                  </a:lnTo>
                  <a:lnTo>
                    <a:pt x="117" y="34"/>
                  </a:lnTo>
                  <a:lnTo>
                    <a:pt x="115" y="36"/>
                  </a:lnTo>
                  <a:lnTo>
                    <a:pt x="112" y="39"/>
                  </a:lnTo>
                  <a:lnTo>
                    <a:pt x="110" y="40"/>
                  </a:lnTo>
                  <a:lnTo>
                    <a:pt x="106" y="43"/>
                  </a:lnTo>
                  <a:lnTo>
                    <a:pt x="102" y="43"/>
                  </a:lnTo>
                  <a:lnTo>
                    <a:pt x="90" y="43"/>
                  </a:lnTo>
                  <a:lnTo>
                    <a:pt x="79" y="44"/>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6" name="Google Shape;636;p31"/>
            <p:cNvSpPr/>
            <p:nvPr/>
          </p:nvSpPr>
          <p:spPr>
            <a:xfrm>
              <a:off x="207963" y="317500"/>
              <a:ext cx="68263" cy="22225"/>
            </a:xfrm>
            <a:custGeom>
              <a:rect b="b" l="l" r="r" t="t"/>
              <a:pathLst>
                <a:path extrusionOk="0" h="42" w="129">
                  <a:moveTo>
                    <a:pt x="18" y="42"/>
                  </a:moveTo>
                  <a:lnTo>
                    <a:pt x="18" y="42"/>
                  </a:lnTo>
                  <a:lnTo>
                    <a:pt x="14" y="42"/>
                  </a:lnTo>
                  <a:lnTo>
                    <a:pt x="10" y="39"/>
                  </a:lnTo>
                  <a:lnTo>
                    <a:pt x="7" y="38"/>
                  </a:lnTo>
                  <a:lnTo>
                    <a:pt x="4" y="36"/>
                  </a:lnTo>
                  <a:lnTo>
                    <a:pt x="2" y="33"/>
                  </a:lnTo>
                  <a:lnTo>
                    <a:pt x="1" y="30"/>
                  </a:lnTo>
                  <a:lnTo>
                    <a:pt x="0" y="24"/>
                  </a:lnTo>
                  <a:lnTo>
                    <a:pt x="1" y="17"/>
                  </a:lnTo>
                  <a:lnTo>
                    <a:pt x="2" y="14"/>
                  </a:lnTo>
                  <a:lnTo>
                    <a:pt x="4" y="12"/>
                  </a:lnTo>
                  <a:lnTo>
                    <a:pt x="8" y="8"/>
                  </a:lnTo>
                  <a:lnTo>
                    <a:pt x="10" y="7"/>
                  </a:lnTo>
                  <a:lnTo>
                    <a:pt x="14" y="5"/>
                  </a:lnTo>
                  <a:lnTo>
                    <a:pt x="18" y="5"/>
                  </a:lnTo>
                  <a:lnTo>
                    <a:pt x="42" y="4"/>
                  </a:lnTo>
                  <a:lnTo>
                    <a:pt x="65" y="3"/>
                  </a:lnTo>
                  <a:lnTo>
                    <a:pt x="89" y="1"/>
                  </a:lnTo>
                  <a:lnTo>
                    <a:pt x="113" y="0"/>
                  </a:lnTo>
                  <a:lnTo>
                    <a:pt x="117" y="1"/>
                  </a:lnTo>
                  <a:lnTo>
                    <a:pt x="120" y="2"/>
                  </a:lnTo>
                  <a:lnTo>
                    <a:pt x="123" y="4"/>
                  </a:lnTo>
                  <a:lnTo>
                    <a:pt x="125" y="6"/>
                  </a:lnTo>
                  <a:lnTo>
                    <a:pt x="127" y="8"/>
                  </a:lnTo>
                  <a:lnTo>
                    <a:pt x="128" y="12"/>
                  </a:lnTo>
                  <a:lnTo>
                    <a:pt x="129" y="19"/>
                  </a:lnTo>
                  <a:lnTo>
                    <a:pt x="128" y="25"/>
                  </a:lnTo>
                  <a:lnTo>
                    <a:pt x="127" y="28"/>
                  </a:lnTo>
                  <a:lnTo>
                    <a:pt x="125" y="31"/>
                  </a:lnTo>
                  <a:lnTo>
                    <a:pt x="123" y="33"/>
                  </a:lnTo>
                  <a:lnTo>
                    <a:pt x="120" y="35"/>
                  </a:lnTo>
                  <a:lnTo>
                    <a:pt x="117" y="36"/>
                  </a:lnTo>
                  <a:lnTo>
                    <a:pt x="113" y="36"/>
                  </a:lnTo>
                  <a:lnTo>
                    <a:pt x="88" y="37"/>
                  </a:lnTo>
                  <a:lnTo>
                    <a:pt x="64" y="39"/>
                  </a:lnTo>
                  <a:lnTo>
                    <a:pt x="42" y="41"/>
                  </a:lnTo>
                  <a:lnTo>
                    <a:pt x="18" y="42"/>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7" name="Google Shape;637;p31"/>
            <p:cNvSpPr/>
            <p:nvPr/>
          </p:nvSpPr>
          <p:spPr>
            <a:xfrm>
              <a:off x="115888" y="392112"/>
              <a:ext cx="128588" cy="20638"/>
            </a:xfrm>
            <a:custGeom>
              <a:rect b="b" l="l" r="r" t="t"/>
              <a:pathLst>
                <a:path extrusionOk="0" h="40" w="243">
                  <a:moveTo>
                    <a:pt x="226" y="40"/>
                  </a:moveTo>
                  <a:lnTo>
                    <a:pt x="226" y="40"/>
                  </a:lnTo>
                  <a:lnTo>
                    <a:pt x="173" y="39"/>
                  </a:lnTo>
                  <a:lnTo>
                    <a:pt x="122" y="38"/>
                  </a:lnTo>
                  <a:lnTo>
                    <a:pt x="70" y="36"/>
                  </a:lnTo>
                  <a:lnTo>
                    <a:pt x="17" y="35"/>
                  </a:lnTo>
                  <a:lnTo>
                    <a:pt x="13" y="35"/>
                  </a:lnTo>
                  <a:lnTo>
                    <a:pt x="10" y="34"/>
                  </a:lnTo>
                  <a:lnTo>
                    <a:pt x="7" y="32"/>
                  </a:lnTo>
                  <a:lnTo>
                    <a:pt x="4" y="30"/>
                  </a:lnTo>
                  <a:lnTo>
                    <a:pt x="3" y="26"/>
                  </a:lnTo>
                  <a:lnTo>
                    <a:pt x="1" y="23"/>
                  </a:lnTo>
                  <a:lnTo>
                    <a:pt x="0" y="17"/>
                  </a:lnTo>
                  <a:lnTo>
                    <a:pt x="1" y="11"/>
                  </a:lnTo>
                  <a:lnTo>
                    <a:pt x="3" y="8"/>
                  </a:lnTo>
                  <a:lnTo>
                    <a:pt x="4" y="5"/>
                  </a:lnTo>
                  <a:lnTo>
                    <a:pt x="7" y="3"/>
                  </a:lnTo>
                  <a:lnTo>
                    <a:pt x="10" y="1"/>
                  </a:lnTo>
                  <a:lnTo>
                    <a:pt x="13" y="0"/>
                  </a:lnTo>
                  <a:lnTo>
                    <a:pt x="17" y="0"/>
                  </a:lnTo>
                  <a:lnTo>
                    <a:pt x="70" y="0"/>
                  </a:lnTo>
                  <a:lnTo>
                    <a:pt x="122" y="2"/>
                  </a:lnTo>
                  <a:lnTo>
                    <a:pt x="173" y="3"/>
                  </a:lnTo>
                  <a:lnTo>
                    <a:pt x="226" y="4"/>
                  </a:lnTo>
                  <a:lnTo>
                    <a:pt x="230" y="5"/>
                  </a:lnTo>
                  <a:lnTo>
                    <a:pt x="233" y="6"/>
                  </a:lnTo>
                  <a:lnTo>
                    <a:pt x="236" y="7"/>
                  </a:lnTo>
                  <a:lnTo>
                    <a:pt x="239" y="10"/>
                  </a:lnTo>
                  <a:lnTo>
                    <a:pt x="240" y="12"/>
                  </a:lnTo>
                  <a:lnTo>
                    <a:pt x="242" y="15"/>
                  </a:lnTo>
                  <a:lnTo>
                    <a:pt x="243" y="22"/>
                  </a:lnTo>
                  <a:lnTo>
                    <a:pt x="242" y="29"/>
                  </a:lnTo>
                  <a:lnTo>
                    <a:pt x="240" y="32"/>
                  </a:lnTo>
                  <a:lnTo>
                    <a:pt x="239" y="35"/>
                  </a:lnTo>
                  <a:lnTo>
                    <a:pt x="236" y="37"/>
                  </a:lnTo>
                  <a:lnTo>
                    <a:pt x="233" y="39"/>
                  </a:lnTo>
                  <a:lnTo>
                    <a:pt x="230" y="40"/>
                  </a:lnTo>
                  <a:lnTo>
                    <a:pt x="226" y="40"/>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8" name="Google Shape;638;p31"/>
            <p:cNvSpPr/>
            <p:nvPr/>
          </p:nvSpPr>
          <p:spPr>
            <a:xfrm>
              <a:off x="112713" y="457200"/>
              <a:ext cx="77788" cy="19050"/>
            </a:xfrm>
            <a:custGeom>
              <a:rect b="b" l="l" r="r" t="t"/>
              <a:pathLst>
                <a:path extrusionOk="0" h="36" w="147">
                  <a:moveTo>
                    <a:pt x="16" y="36"/>
                  </a:moveTo>
                  <a:lnTo>
                    <a:pt x="16" y="36"/>
                  </a:lnTo>
                  <a:lnTo>
                    <a:pt x="12" y="35"/>
                  </a:lnTo>
                  <a:lnTo>
                    <a:pt x="9" y="34"/>
                  </a:lnTo>
                  <a:lnTo>
                    <a:pt x="6" y="33"/>
                  </a:lnTo>
                  <a:lnTo>
                    <a:pt x="4" y="30"/>
                  </a:lnTo>
                  <a:lnTo>
                    <a:pt x="2" y="27"/>
                  </a:lnTo>
                  <a:lnTo>
                    <a:pt x="1" y="24"/>
                  </a:lnTo>
                  <a:lnTo>
                    <a:pt x="0" y="17"/>
                  </a:lnTo>
                  <a:lnTo>
                    <a:pt x="1" y="11"/>
                  </a:lnTo>
                  <a:lnTo>
                    <a:pt x="2" y="8"/>
                  </a:lnTo>
                  <a:lnTo>
                    <a:pt x="4" y="5"/>
                  </a:lnTo>
                  <a:lnTo>
                    <a:pt x="6" y="3"/>
                  </a:lnTo>
                  <a:lnTo>
                    <a:pt x="9" y="1"/>
                  </a:lnTo>
                  <a:lnTo>
                    <a:pt x="12" y="0"/>
                  </a:lnTo>
                  <a:lnTo>
                    <a:pt x="16" y="0"/>
                  </a:lnTo>
                  <a:lnTo>
                    <a:pt x="131" y="0"/>
                  </a:lnTo>
                  <a:lnTo>
                    <a:pt x="135" y="0"/>
                  </a:lnTo>
                  <a:lnTo>
                    <a:pt x="138" y="1"/>
                  </a:lnTo>
                  <a:lnTo>
                    <a:pt x="141" y="3"/>
                  </a:lnTo>
                  <a:lnTo>
                    <a:pt x="143" y="5"/>
                  </a:lnTo>
                  <a:lnTo>
                    <a:pt x="145" y="8"/>
                  </a:lnTo>
                  <a:lnTo>
                    <a:pt x="146" y="11"/>
                  </a:lnTo>
                  <a:lnTo>
                    <a:pt x="147" y="17"/>
                  </a:lnTo>
                  <a:lnTo>
                    <a:pt x="146" y="24"/>
                  </a:lnTo>
                  <a:lnTo>
                    <a:pt x="145" y="27"/>
                  </a:lnTo>
                  <a:lnTo>
                    <a:pt x="143" y="30"/>
                  </a:lnTo>
                  <a:lnTo>
                    <a:pt x="141" y="33"/>
                  </a:lnTo>
                  <a:lnTo>
                    <a:pt x="138" y="34"/>
                  </a:lnTo>
                  <a:lnTo>
                    <a:pt x="135" y="35"/>
                  </a:lnTo>
                  <a:lnTo>
                    <a:pt x="131" y="36"/>
                  </a:lnTo>
                  <a:lnTo>
                    <a:pt x="16" y="36"/>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39" name="Google Shape;639;p31"/>
            <p:cNvSpPr/>
            <p:nvPr/>
          </p:nvSpPr>
          <p:spPr>
            <a:xfrm>
              <a:off x="109538" y="517525"/>
              <a:ext cx="66675" cy="20638"/>
            </a:xfrm>
            <a:custGeom>
              <a:rect b="b" l="l" r="r" t="t"/>
              <a:pathLst>
                <a:path extrusionOk="0" h="41" w="126">
                  <a:moveTo>
                    <a:pt x="19" y="41"/>
                  </a:moveTo>
                  <a:lnTo>
                    <a:pt x="19" y="41"/>
                  </a:lnTo>
                  <a:lnTo>
                    <a:pt x="15" y="39"/>
                  </a:lnTo>
                  <a:lnTo>
                    <a:pt x="12" y="38"/>
                  </a:lnTo>
                  <a:lnTo>
                    <a:pt x="9" y="37"/>
                  </a:lnTo>
                  <a:lnTo>
                    <a:pt x="7" y="34"/>
                  </a:lnTo>
                  <a:lnTo>
                    <a:pt x="3" y="32"/>
                  </a:lnTo>
                  <a:lnTo>
                    <a:pt x="2" y="29"/>
                  </a:lnTo>
                  <a:lnTo>
                    <a:pt x="1" y="26"/>
                  </a:lnTo>
                  <a:lnTo>
                    <a:pt x="0" y="22"/>
                  </a:lnTo>
                  <a:lnTo>
                    <a:pt x="0" y="18"/>
                  </a:lnTo>
                  <a:lnTo>
                    <a:pt x="1" y="14"/>
                  </a:lnTo>
                  <a:lnTo>
                    <a:pt x="2" y="10"/>
                  </a:lnTo>
                  <a:lnTo>
                    <a:pt x="5" y="6"/>
                  </a:lnTo>
                  <a:lnTo>
                    <a:pt x="7" y="4"/>
                  </a:lnTo>
                  <a:lnTo>
                    <a:pt x="9" y="2"/>
                  </a:lnTo>
                  <a:lnTo>
                    <a:pt x="12" y="1"/>
                  </a:lnTo>
                  <a:lnTo>
                    <a:pt x="19" y="0"/>
                  </a:lnTo>
                  <a:lnTo>
                    <a:pt x="24" y="1"/>
                  </a:lnTo>
                  <a:lnTo>
                    <a:pt x="29" y="3"/>
                  </a:lnTo>
                  <a:lnTo>
                    <a:pt x="31" y="4"/>
                  </a:lnTo>
                  <a:lnTo>
                    <a:pt x="109" y="4"/>
                  </a:lnTo>
                  <a:lnTo>
                    <a:pt x="113" y="4"/>
                  </a:lnTo>
                  <a:lnTo>
                    <a:pt x="117" y="5"/>
                  </a:lnTo>
                  <a:lnTo>
                    <a:pt x="119" y="7"/>
                  </a:lnTo>
                  <a:lnTo>
                    <a:pt x="122" y="10"/>
                  </a:lnTo>
                  <a:lnTo>
                    <a:pt x="124" y="13"/>
                  </a:lnTo>
                  <a:lnTo>
                    <a:pt x="125" y="16"/>
                  </a:lnTo>
                  <a:lnTo>
                    <a:pt x="126" y="22"/>
                  </a:lnTo>
                  <a:lnTo>
                    <a:pt x="125" y="29"/>
                  </a:lnTo>
                  <a:lnTo>
                    <a:pt x="124" y="31"/>
                  </a:lnTo>
                  <a:lnTo>
                    <a:pt x="122" y="34"/>
                  </a:lnTo>
                  <a:lnTo>
                    <a:pt x="119" y="36"/>
                  </a:lnTo>
                  <a:lnTo>
                    <a:pt x="117" y="38"/>
                  </a:lnTo>
                  <a:lnTo>
                    <a:pt x="113" y="39"/>
                  </a:lnTo>
                  <a:lnTo>
                    <a:pt x="109" y="41"/>
                  </a:lnTo>
                  <a:lnTo>
                    <a:pt x="19" y="41"/>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40" name="Google Shape;640;p31"/>
            <p:cNvSpPr/>
            <p:nvPr/>
          </p:nvSpPr>
          <p:spPr>
            <a:xfrm>
              <a:off x="315913" y="84137"/>
              <a:ext cx="396875" cy="330200"/>
            </a:xfrm>
            <a:custGeom>
              <a:rect b="b" l="l" r="r" t="t"/>
              <a:pathLst>
                <a:path extrusionOk="0" h="623" w="752">
                  <a:moveTo>
                    <a:pt x="17" y="623"/>
                  </a:moveTo>
                  <a:lnTo>
                    <a:pt x="17" y="623"/>
                  </a:lnTo>
                  <a:lnTo>
                    <a:pt x="12" y="623"/>
                  </a:lnTo>
                  <a:lnTo>
                    <a:pt x="8" y="621"/>
                  </a:lnTo>
                  <a:lnTo>
                    <a:pt x="4" y="619"/>
                  </a:lnTo>
                  <a:lnTo>
                    <a:pt x="2" y="616"/>
                  </a:lnTo>
                  <a:lnTo>
                    <a:pt x="0" y="613"/>
                  </a:lnTo>
                  <a:lnTo>
                    <a:pt x="0" y="610"/>
                  </a:lnTo>
                  <a:lnTo>
                    <a:pt x="0" y="606"/>
                  </a:lnTo>
                  <a:lnTo>
                    <a:pt x="1" y="602"/>
                  </a:lnTo>
                  <a:lnTo>
                    <a:pt x="4" y="596"/>
                  </a:lnTo>
                  <a:lnTo>
                    <a:pt x="8" y="590"/>
                  </a:lnTo>
                  <a:lnTo>
                    <a:pt x="16" y="580"/>
                  </a:lnTo>
                  <a:lnTo>
                    <a:pt x="26" y="570"/>
                  </a:lnTo>
                  <a:lnTo>
                    <a:pt x="37" y="561"/>
                  </a:lnTo>
                  <a:lnTo>
                    <a:pt x="47" y="552"/>
                  </a:lnTo>
                  <a:lnTo>
                    <a:pt x="58" y="541"/>
                  </a:lnTo>
                  <a:lnTo>
                    <a:pt x="78" y="520"/>
                  </a:lnTo>
                  <a:lnTo>
                    <a:pt x="98" y="498"/>
                  </a:lnTo>
                  <a:lnTo>
                    <a:pt x="137" y="452"/>
                  </a:lnTo>
                  <a:lnTo>
                    <a:pt x="158" y="428"/>
                  </a:lnTo>
                  <a:lnTo>
                    <a:pt x="181" y="404"/>
                  </a:lnTo>
                  <a:lnTo>
                    <a:pt x="203" y="381"/>
                  </a:lnTo>
                  <a:lnTo>
                    <a:pt x="228" y="361"/>
                  </a:lnTo>
                  <a:lnTo>
                    <a:pt x="252" y="340"/>
                  </a:lnTo>
                  <a:lnTo>
                    <a:pt x="278" y="319"/>
                  </a:lnTo>
                  <a:lnTo>
                    <a:pt x="328" y="280"/>
                  </a:lnTo>
                  <a:lnTo>
                    <a:pt x="378" y="243"/>
                  </a:lnTo>
                  <a:lnTo>
                    <a:pt x="428" y="207"/>
                  </a:lnTo>
                  <a:lnTo>
                    <a:pt x="479" y="173"/>
                  </a:lnTo>
                  <a:lnTo>
                    <a:pt x="527" y="141"/>
                  </a:lnTo>
                  <a:lnTo>
                    <a:pt x="552" y="122"/>
                  </a:lnTo>
                  <a:lnTo>
                    <a:pt x="577" y="102"/>
                  </a:lnTo>
                  <a:lnTo>
                    <a:pt x="606" y="80"/>
                  </a:lnTo>
                  <a:lnTo>
                    <a:pt x="621" y="69"/>
                  </a:lnTo>
                  <a:lnTo>
                    <a:pt x="636" y="59"/>
                  </a:lnTo>
                  <a:lnTo>
                    <a:pt x="646" y="52"/>
                  </a:lnTo>
                  <a:lnTo>
                    <a:pt x="657" y="45"/>
                  </a:lnTo>
                  <a:lnTo>
                    <a:pt x="674" y="32"/>
                  </a:lnTo>
                  <a:lnTo>
                    <a:pt x="683" y="27"/>
                  </a:lnTo>
                  <a:lnTo>
                    <a:pt x="692" y="23"/>
                  </a:lnTo>
                  <a:lnTo>
                    <a:pt x="697" y="21"/>
                  </a:lnTo>
                  <a:lnTo>
                    <a:pt x="710" y="15"/>
                  </a:lnTo>
                  <a:lnTo>
                    <a:pt x="717" y="10"/>
                  </a:lnTo>
                  <a:lnTo>
                    <a:pt x="722" y="6"/>
                  </a:lnTo>
                  <a:lnTo>
                    <a:pt x="725" y="3"/>
                  </a:lnTo>
                  <a:lnTo>
                    <a:pt x="727" y="2"/>
                  </a:lnTo>
                  <a:lnTo>
                    <a:pt x="730" y="0"/>
                  </a:lnTo>
                  <a:lnTo>
                    <a:pt x="733" y="0"/>
                  </a:lnTo>
                  <a:lnTo>
                    <a:pt x="738" y="1"/>
                  </a:lnTo>
                  <a:lnTo>
                    <a:pt x="743" y="3"/>
                  </a:lnTo>
                  <a:lnTo>
                    <a:pt x="748" y="7"/>
                  </a:lnTo>
                  <a:lnTo>
                    <a:pt x="751" y="13"/>
                  </a:lnTo>
                  <a:lnTo>
                    <a:pt x="752" y="16"/>
                  </a:lnTo>
                  <a:lnTo>
                    <a:pt x="752" y="21"/>
                  </a:lnTo>
                  <a:lnTo>
                    <a:pt x="751" y="26"/>
                  </a:lnTo>
                  <a:lnTo>
                    <a:pt x="748" y="32"/>
                  </a:lnTo>
                  <a:lnTo>
                    <a:pt x="741" y="37"/>
                  </a:lnTo>
                  <a:lnTo>
                    <a:pt x="736" y="41"/>
                  </a:lnTo>
                  <a:lnTo>
                    <a:pt x="723" y="51"/>
                  </a:lnTo>
                  <a:lnTo>
                    <a:pt x="708" y="59"/>
                  </a:lnTo>
                  <a:lnTo>
                    <a:pt x="694" y="67"/>
                  </a:lnTo>
                  <a:lnTo>
                    <a:pt x="680" y="75"/>
                  </a:lnTo>
                  <a:lnTo>
                    <a:pt x="668" y="82"/>
                  </a:lnTo>
                  <a:lnTo>
                    <a:pt x="654" y="91"/>
                  </a:lnTo>
                  <a:lnTo>
                    <a:pt x="639" y="101"/>
                  </a:lnTo>
                  <a:lnTo>
                    <a:pt x="612" y="122"/>
                  </a:lnTo>
                  <a:lnTo>
                    <a:pt x="593" y="139"/>
                  </a:lnTo>
                  <a:lnTo>
                    <a:pt x="573" y="153"/>
                  </a:lnTo>
                  <a:lnTo>
                    <a:pt x="539" y="176"/>
                  </a:lnTo>
                  <a:lnTo>
                    <a:pt x="505" y="196"/>
                  </a:lnTo>
                  <a:lnTo>
                    <a:pt x="472" y="218"/>
                  </a:lnTo>
                  <a:lnTo>
                    <a:pt x="439" y="239"/>
                  </a:lnTo>
                  <a:lnTo>
                    <a:pt x="408" y="263"/>
                  </a:lnTo>
                  <a:lnTo>
                    <a:pt x="392" y="275"/>
                  </a:lnTo>
                  <a:lnTo>
                    <a:pt x="378" y="287"/>
                  </a:lnTo>
                  <a:lnTo>
                    <a:pt x="358" y="305"/>
                  </a:lnTo>
                  <a:lnTo>
                    <a:pt x="338" y="322"/>
                  </a:lnTo>
                  <a:lnTo>
                    <a:pt x="296" y="354"/>
                  </a:lnTo>
                  <a:lnTo>
                    <a:pt x="267" y="377"/>
                  </a:lnTo>
                  <a:lnTo>
                    <a:pt x="238" y="401"/>
                  </a:lnTo>
                  <a:lnTo>
                    <a:pt x="209" y="427"/>
                  </a:lnTo>
                  <a:lnTo>
                    <a:pt x="196" y="440"/>
                  </a:lnTo>
                  <a:lnTo>
                    <a:pt x="183" y="454"/>
                  </a:lnTo>
                  <a:lnTo>
                    <a:pt x="161" y="478"/>
                  </a:lnTo>
                  <a:lnTo>
                    <a:pt x="140" y="502"/>
                  </a:lnTo>
                  <a:lnTo>
                    <a:pt x="104" y="545"/>
                  </a:lnTo>
                  <a:lnTo>
                    <a:pt x="100" y="550"/>
                  </a:lnTo>
                  <a:lnTo>
                    <a:pt x="82" y="568"/>
                  </a:lnTo>
                  <a:lnTo>
                    <a:pt x="74" y="578"/>
                  </a:lnTo>
                  <a:lnTo>
                    <a:pt x="65" y="586"/>
                  </a:lnTo>
                  <a:lnTo>
                    <a:pt x="56" y="592"/>
                  </a:lnTo>
                  <a:lnTo>
                    <a:pt x="50" y="596"/>
                  </a:lnTo>
                  <a:lnTo>
                    <a:pt x="44" y="600"/>
                  </a:lnTo>
                  <a:lnTo>
                    <a:pt x="40" y="604"/>
                  </a:lnTo>
                  <a:lnTo>
                    <a:pt x="36" y="611"/>
                  </a:lnTo>
                  <a:lnTo>
                    <a:pt x="33" y="616"/>
                  </a:lnTo>
                  <a:lnTo>
                    <a:pt x="29" y="620"/>
                  </a:lnTo>
                  <a:lnTo>
                    <a:pt x="24" y="622"/>
                  </a:lnTo>
                  <a:lnTo>
                    <a:pt x="17" y="623"/>
                  </a:lnTo>
                  <a:close/>
                </a:path>
              </a:pathLst>
            </a:custGeom>
            <a:solidFill>
              <a:schemeClr val="accent1"/>
            </a:solidFill>
            <a:ln>
              <a:noFill/>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750"/>
                                        <p:tgtEl>
                                          <p:spTgt spid="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44" name="Shape 644"/>
        <p:cNvGrpSpPr/>
        <p:nvPr/>
      </p:nvGrpSpPr>
      <p:grpSpPr>
        <a:xfrm>
          <a:off x="0" y="0"/>
          <a:ext cx="0" cy="0"/>
          <a:chOff x="0" y="0"/>
          <a:chExt cx="0" cy="0"/>
        </a:xfrm>
      </p:grpSpPr>
      <p:pic>
        <p:nvPicPr>
          <p:cNvPr id="645" name="Google Shape;645;p32"/>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646" name="Google Shape;646;p32"/>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647" name="Google Shape;647;p32"/>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648" name="Google Shape;648;p32"/>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649" name="Google Shape;649;p32"/>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650" name="Google Shape;650;p32"/>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651" name="Google Shape;651;p32"/>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652" name="Google Shape;652;p32"/>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653" name="Google Shape;653;p32"/>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654" name="Google Shape;654;p32"/>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655" name="Google Shape;655;p32"/>
          <p:cNvSpPr txBox="1"/>
          <p:nvPr/>
        </p:nvSpPr>
        <p:spPr>
          <a:xfrm>
            <a:off x="2219325" y="2260600"/>
            <a:ext cx="4633912" cy="965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EEA5"/>
              </a:buClr>
              <a:buSzPts val="5400"/>
              <a:buFont typeface="BiauKai"/>
              <a:buNone/>
            </a:pPr>
            <a:r>
              <a:rPr lang="en-US" sz="5400" u="none">
                <a:solidFill>
                  <a:srgbClr val="FFEEA5"/>
                </a:solidFill>
                <a:latin typeface="BiauKai"/>
                <a:ea typeface="BiauKai"/>
                <a:cs typeface="BiauKai"/>
                <a:sym typeface="BiauKai"/>
              </a:rPr>
              <a:t>4.決策</a:t>
            </a:r>
            <a:endParaRPr/>
          </a:p>
        </p:txBody>
      </p:sp>
      <p:grpSp>
        <p:nvGrpSpPr>
          <p:cNvPr id="656" name="Google Shape;656;p32"/>
          <p:cNvGrpSpPr/>
          <p:nvPr/>
        </p:nvGrpSpPr>
        <p:grpSpPr>
          <a:xfrm>
            <a:off x="7340600" y="923925"/>
            <a:ext cx="898525" cy="1117600"/>
            <a:chOff x="0" y="0"/>
            <a:chExt cx="755" cy="939"/>
          </a:xfrm>
        </p:grpSpPr>
        <p:sp>
          <p:nvSpPr>
            <p:cNvPr id="657" name="Google Shape;657;p32"/>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58" name="Google Shape;658;p32"/>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59" name="Google Shape;659;p32"/>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60" name="Google Shape;660;p32"/>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61" name="Google Shape;661;p32"/>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62" name="Google Shape;662;p32"/>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63" name="Google Shape;663;p32"/>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64" name="Google Shape;664;p32"/>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65" name="Google Shape;665;p32"/>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666" name="Google Shape;666;p32"/>
          <p:cNvGrpSpPr/>
          <p:nvPr/>
        </p:nvGrpSpPr>
        <p:grpSpPr>
          <a:xfrm>
            <a:off x="7253287" y="3279775"/>
            <a:ext cx="838200" cy="1093787"/>
            <a:chOff x="0" y="0"/>
            <a:chExt cx="704" cy="918"/>
          </a:xfrm>
        </p:grpSpPr>
        <p:sp>
          <p:nvSpPr>
            <p:cNvPr id="667" name="Google Shape;667;p32"/>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68" name="Google Shape;668;p32"/>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69" name="Google Shape;669;p32"/>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70" name="Google Shape;670;p32"/>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71" name="Google Shape;671;p32"/>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72" name="Google Shape;672;p32"/>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73" name="Google Shape;673;p32"/>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74" name="Google Shape;674;p32"/>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75" name="Google Shape;675;p32"/>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76" name="Google Shape;676;p32"/>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645"/>
                                        </p:tgtEl>
                                        <p:attrNameLst>
                                          <p:attrName>style.visibility</p:attrName>
                                        </p:attrNameLst>
                                      </p:cBhvr>
                                      <p:to>
                                        <p:strVal val="visible"/>
                                      </p:to>
                                    </p:set>
                                    <p:anim calcmode="lin" valueType="num">
                                      <p:cBhvr additive="base">
                                        <p:cTn dur="500"/>
                                        <p:tgtEl>
                                          <p:spTgt spid="645"/>
                                        </p:tgtEl>
                                        <p:attrNameLst>
                                          <p:attrName>ppt_w</p:attrName>
                                        </p:attrNameLst>
                                      </p:cBhvr>
                                      <p:tavLst>
                                        <p:tav fmla="" tm="0">
                                          <p:val>
                                            <p:strVal val="0"/>
                                          </p:val>
                                        </p:tav>
                                        <p:tav fmla="" tm="100000">
                                          <p:val>
                                            <p:strVal val="#ppt_w"/>
                                          </p:val>
                                        </p:tav>
                                      </p:tavLst>
                                    </p:anim>
                                    <p:anim calcmode="lin" valueType="num">
                                      <p:cBhvr additive="base">
                                        <p:cTn dur="500"/>
                                        <p:tgtEl>
                                          <p:spTgt spid="6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646"/>
                                        </p:tgtEl>
                                        <p:attrNameLst>
                                          <p:attrName>style.visibility</p:attrName>
                                        </p:attrNameLst>
                                      </p:cBhvr>
                                      <p:to>
                                        <p:strVal val="visible"/>
                                      </p:to>
                                    </p:set>
                                    <p:anim calcmode="lin" valueType="num">
                                      <p:cBhvr additive="base">
                                        <p:cTn dur="500"/>
                                        <p:tgtEl>
                                          <p:spTgt spid="646"/>
                                        </p:tgtEl>
                                        <p:attrNameLst>
                                          <p:attrName>ppt_w</p:attrName>
                                        </p:attrNameLst>
                                      </p:cBhvr>
                                      <p:tavLst>
                                        <p:tav fmla="" tm="0">
                                          <p:val>
                                            <p:strVal val="0"/>
                                          </p:val>
                                        </p:tav>
                                        <p:tav fmla="" tm="100000">
                                          <p:val>
                                            <p:strVal val="#ppt_w"/>
                                          </p:val>
                                        </p:tav>
                                      </p:tavLst>
                                    </p:anim>
                                    <p:anim calcmode="lin" valueType="num">
                                      <p:cBhvr additive="base">
                                        <p:cTn dur="500"/>
                                        <p:tgtEl>
                                          <p:spTgt spid="6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647"/>
                                        </p:tgtEl>
                                        <p:attrNameLst>
                                          <p:attrName>style.visibility</p:attrName>
                                        </p:attrNameLst>
                                      </p:cBhvr>
                                      <p:to>
                                        <p:strVal val="visible"/>
                                      </p:to>
                                    </p:set>
                                    <p:anim calcmode="lin" valueType="num">
                                      <p:cBhvr additive="base">
                                        <p:cTn dur="500"/>
                                        <p:tgtEl>
                                          <p:spTgt spid="647"/>
                                        </p:tgtEl>
                                        <p:attrNameLst>
                                          <p:attrName>ppt_w</p:attrName>
                                        </p:attrNameLst>
                                      </p:cBhvr>
                                      <p:tavLst>
                                        <p:tav fmla="" tm="0">
                                          <p:val>
                                            <p:strVal val="0"/>
                                          </p:val>
                                        </p:tav>
                                        <p:tav fmla="" tm="100000">
                                          <p:val>
                                            <p:strVal val="#ppt_w"/>
                                          </p:val>
                                        </p:tav>
                                      </p:tavLst>
                                    </p:anim>
                                    <p:anim calcmode="lin" valueType="num">
                                      <p:cBhvr additive="base">
                                        <p:cTn dur="500"/>
                                        <p:tgtEl>
                                          <p:spTgt spid="6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500"/>
                                        <p:tgtEl>
                                          <p:spTgt spid="648"/>
                                        </p:tgtEl>
                                        <p:attrNameLst>
                                          <p:attrName>ppt_w</p:attrName>
                                        </p:attrNameLst>
                                      </p:cBhvr>
                                      <p:tavLst>
                                        <p:tav fmla="" tm="0">
                                          <p:val>
                                            <p:strVal val="0"/>
                                          </p:val>
                                        </p:tav>
                                        <p:tav fmla="" tm="100000">
                                          <p:val>
                                            <p:strVal val="#ppt_w"/>
                                          </p:val>
                                        </p:tav>
                                      </p:tavLst>
                                    </p:anim>
                                    <p:anim calcmode="lin" valueType="num">
                                      <p:cBhvr additive="base">
                                        <p:cTn dur="500"/>
                                        <p:tgtEl>
                                          <p:spTgt spid="6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500"/>
                                        <p:tgtEl>
                                          <p:spTgt spid="649"/>
                                        </p:tgtEl>
                                        <p:attrNameLst>
                                          <p:attrName>ppt_w</p:attrName>
                                        </p:attrNameLst>
                                      </p:cBhvr>
                                      <p:tavLst>
                                        <p:tav fmla="" tm="0">
                                          <p:val>
                                            <p:strVal val="0"/>
                                          </p:val>
                                        </p:tav>
                                        <p:tav fmla="" tm="100000">
                                          <p:val>
                                            <p:strVal val="#ppt_w"/>
                                          </p:val>
                                        </p:tav>
                                      </p:tavLst>
                                    </p:anim>
                                    <p:anim calcmode="lin" valueType="num">
                                      <p:cBhvr additive="base">
                                        <p:cTn dur="500"/>
                                        <p:tgtEl>
                                          <p:spTgt spid="6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0"/>
                                        </p:tgtEl>
                                        <p:attrNameLst>
                                          <p:attrName>style.visibility</p:attrName>
                                        </p:attrNameLst>
                                      </p:cBhvr>
                                      <p:to>
                                        <p:strVal val="visible"/>
                                      </p:to>
                                    </p:set>
                                    <p:anim calcmode="lin" valueType="num">
                                      <p:cBhvr additive="base">
                                        <p:cTn dur="500"/>
                                        <p:tgtEl>
                                          <p:spTgt spid="650"/>
                                        </p:tgtEl>
                                        <p:attrNameLst>
                                          <p:attrName>ppt_w</p:attrName>
                                        </p:attrNameLst>
                                      </p:cBhvr>
                                      <p:tavLst>
                                        <p:tav fmla="" tm="0">
                                          <p:val>
                                            <p:strVal val="0"/>
                                          </p:val>
                                        </p:tav>
                                        <p:tav fmla="" tm="100000">
                                          <p:val>
                                            <p:strVal val="#ppt_w"/>
                                          </p:val>
                                        </p:tav>
                                      </p:tavLst>
                                    </p:anim>
                                    <p:anim calcmode="lin" valueType="num">
                                      <p:cBhvr additive="base">
                                        <p:cTn dur="500"/>
                                        <p:tgtEl>
                                          <p:spTgt spid="65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651"/>
                                        </p:tgtEl>
                                        <p:attrNameLst>
                                          <p:attrName>style.visibility</p:attrName>
                                        </p:attrNameLst>
                                      </p:cBhvr>
                                      <p:to>
                                        <p:strVal val="visible"/>
                                      </p:to>
                                    </p:set>
                                    <p:anim calcmode="lin" valueType="num">
                                      <p:cBhvr additive="base">
                                        <p:cTn dur="500"/>
                                        <p:tgtEl>
                                          <p:spTgt spid="651"/>
                                        </p:tgtEl>
                                        <p:attrNameLst>
                                          <p:attrName>ppt_w</p:attrName>
                                        </p:attrNameLst>
                                      </p:cBhvr>
                                      <p:tavLst>
                                        <p:tav fmla="" tm="0">
                                          <p:val>
                                            <p:strVal val="0"/>
                                          </p:val>
                                        </p:tav>
                                        <p:tav fmla="" tm="100000">
                                          <p:val>
                                            <p:strVal val="#ppt_w"/>
                                          </p:val>
                                        </p:tav>
                                      </p:tavLst>
                                    </p:anim>
                                    <p:anim calcmode="lin" valueType="num">
                                      <p:cBhvr additive="base">
                                        <p:cTn dur="500"/>
                                        <p:tgtEl>
                                          <p:spTgt spid="6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652"/>
                                        </p:tgtEl>
                                        <p:attrNameLst>
                                          <p:attrName>style.visibility</p:attrName>
                                        </p:attrNameLst>
                                      </p:cBhvr>
                                      <p:to>
                                        <p:strVal val="visible"/>
                                      </p:to>
                                    </p:set>
                                    <p:anim calcmode="lin" valueType="num">
                                      <p:cBhvr additive="base">
                                        <p:cTn dur="500"/>
                                        <p:tgtEl>
                                          <p:spTgt spid="652"/>
                                        </p:tgtEl>
                                        <p:attrNameLst>
                                          <p:attrName>ppt_w</p:attrName>
                                        </p:attrNameLst>
                                      </p:cBhvr>
                                      <p:tavLst>
                                        <p:tav fmla="" tm="0">
                                          <p:val>
                                            <p:strVal val="0"/>
                                          </p:val>
                                        </p:tav>
                                        <p:tav fmla="" tm="100000">
                                          <p:val>
                                            <p:strVal val="#ppt_w"/>
                                          </p:val>
                                        </p:tav>
                                      </p:tavLst>
                                    </p:anim>
                                    <p:anim calcmode="lin" valueType="num">
                                      <p:cBhvr additive="base">
                                        <p:cTn dur="500"/>
                                        <p:tgtEl>
                                          <p:spTgt spid="6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653"/>
                                        </p:tgtEl>
                                        <p:attrNameLst>
                                          <p:attrName>style.visibility</p:attrName>
                                        </p:attrNameLst>
                                      </p:cBhvr>
                                      <p:to>
                                        <p:strVal val="visible"/>
                                      </p:to>
                                    </p:set>
                                    <p:anim calcmode="lin" valueType="num">
                                      <p:cBhvr additive="base">
                                        <p:cTn dur="500"/>
                                        <p:tgtEl>
                                          <p:spTgt spid="653"/>
                                        </p:tgtEl>
                                        <p:attrNameLst>
                                          <p:attrName>ppt_w</p:attrName>
                                        </p:attrNameLst>
                                      </p:cBhvr>
                                      <p:tavLst>
                                        <p:tav fmla="" tm="0">
                                          <p:val>
                                            <p:strVal val="0"/>
                                          </p:val>
                                        </p:tav>
                                        <p:tav fmla="" tm="100000">
                                          <p:val>
                                            <p:strVal val="#ppt_w"/>
                                          </p:val>
                                        </p:tav>
                                      </p:tavLst>
                                    </p:anim>
                                    <p:anim calcmode="lin" valueType="num">
                                      <p:cBhvr additive="base">
                                        <p:cTn dur="500"/>
                                        <p:tgtEl>
                                          <p:spTgt spid="6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654"/>
                                        </p:tgtEl>
                                        <p:attrNameLst>
                                          <p:attrName>style.visibility</p:attrName>
                                        </p:attrNameLst>
                                      </p:cBhvr>
                                      <p:to>
                                        <p:strVal val="visible"/>
                                      </p:to>
                                    </p:set>
                                    <p:anim calcmode="lin" valueType="num">
                                      <p:cBhvr additive="base">
                                        <p:cTn dur="500"/>
                                        <p:tgtEl>
                                          <p:spTgt spid="654"/>
                                        </p:tgtEl>
                                        <p:attrNameLst>
                                          <p:attrName>ppt_w</p:attrName>
                                        </p:attrNameLst>
                                      </p:cBhvr>
                                      <p:tavLst>
                                        <p:tav fmla="" tm="0">
                                          <p:val>
                                            <p:strVal val="0"/>
                                          </p:val>
                                        </p:tav>
                                        <p:tav fmla="" tm="100000">
                                          <p:val>
                                            <p:strVal val="#ppt_w"/>
                                          </p:val>
                                        </p:tav>
                                      </p:tavLst>
                                    </p:anim>
                                    <p:anim calcmode="lin" valueType="num">
                                      <p:cBhvr additive="base">
                                        <p:cTn dur="500"/>
                                        <p:tgtEl>
                                          <p:spTgt spid="65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80" name="Shape 680"/>
        <p:cNvGrpSpPr/>
        <p:nvPr/>
      </p:nvGrpSpPr>
      <p:grpSpPr>
        <a:xfrm>
          <a:off x="0" y="0"/>
          <a:ext cx="0" cy="0"/>
          <a:chOff x="0" y="0"/>
          <a:chExt cx="0" cy="0"/>
        </a:xfrm>
      </p:grpSpPr>
      <p:sp>
        <p:nvSpPr>
          <p:cNvPr id="681" name="Google Shape;681;p33"/>
          <p:cNvSpPr txBox="1"/>
          <p:nvPr/>
        </p:nvSpPr>
        <p:spPr>
          <a:xfrm>
            <a:off x="247650" y="246062"/>
            <a:ext cx="3254375" cy="90011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EEA5"/>
              </a:buClr>
              <a:buSzPts val="2700"/>
              <a:buFont typeface="BiauKai"/>
              <a:buNone/>
            </a:pPr>
            <a:r>
              <a:rPr lang="en-US" sz="2700" u="none">
                <a:solidFill>
                  <a:srgbClr val="FFEEA5"/>
                </a:solidFill>
                <a:latin typeface="BiauKai"/>
                <a:ea typeface="BiauKai"/>
                <a:cs typeface="BiauKai"/>
                <a:sym typeface="BiauKai"/>
              </a:rPr>
              <a:t>4決策:</a:t>
            </a:r>
            <a:br>
              <a:rPr lang="en-US" sz="2700" u="none">
                <a:solidFill>
                  <a:srgbClr val="FFEEA5"/>
                </a:solidFill>
                <a:latin typeface="BiauKai"/>
                <a:ea typeface="BiauKai"/>
                <a:cs typeface="BiauKai"/>
                <a:sym typeface="BiauKai"/>
              </a:rPr>
            </a:br>
            <a:r>
              <a:rPr lang="en-US" sz="2700" u="none">
                <a:solidFill>
                  <a:srgbClr val="FFEEA5"/>
                </a:solidFill>
                <a:latin typeface="BiauKai"/>
                <a:ea typeface="BiauKai"/>
                <a:cs typeface="BiauKai"/>
                <a:sym typeface="BiauKai"/>
              </a:rPr>
              <a:t>列出個案的健康問題</a:t>
            </a:r>
            <a:endParaRPr/>
          </a:p>
        </p:txBody>
      </p:sp>
      <p:sp>
        <p:nvSpPr>
          <p:cNvPr id="682" name="Google Shape;682;p33"/>
          <p:cNvSpPr txBox="1"/>
          <p:nvPr/>
        </p:nvSpPr>
        <p:spPr>
          <a:xfrm>
            <a:off x="2717800" y="1878012"/>
            <a:ext cx="5959475" cy="168433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1.術後患肢傷口疼痛 (急性疼痛)</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2.避免傷口感染(潛在危險性感染)</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3.自我生活的照顧能力(自我照顧能力缺失)</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4.截肢後個案對於身心上的想法(身體心像紊亂)</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5.情緒低落目前無法接受截肢的自己</a:t>
            </a:r>
            <a:endParaRPr/>
          </a:p>
        </p:txBody>
      </p:sp>
      <p:grpSp>
        <p:nvGrpSpPr>
          <p:cNvPr id="683" name="Google Shape;683;p33"/>
          <p:cNvGrpSpPr/>
          <p:nvPr/>
        </p:nvGrpSpPr>
        <p:grpSpPr>
          <a:xfrm rot="360000">
            <a:off x="905402" y="1978996"/>
            <a:ext cx="1453094" cy="1874481"/>
            <a:chOff x="9280" y="8934"/>
            <a:chExt cx="1341426" cy="1385830"/>
          </a:xfrm>
        </p:grpSpPr>
        <p:sp>
          <p:nvSpPr>
            <p:cNvPr id="684" name="Google Shape;684;p33"/>
            <p:cNvSpPr/>
            <p:nvPr/>
          </p:nvSpPr>
          <p:spPr>
            <a:xfrm rot="120000">
              <a:off x="32293" y="31130"/>
              <a:ext cx="1295400" cy="1341438"/>
            </a:xfrm>
            <a:custGeom>
              <a:rect b="b" l="l" r="r" t="t"/>
              <a:pathLst>
                <a:path extrusionOk="0" h="226" w="218">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85" name="Google Shape;685;p33"/>
            <p:cNvSpPr txBox="1"/>
            <p:nvPr/>
          </p:nvSpPr>
          <p:spPr>
            <a:xfrm>
              <a:off x="137162" y="431188"/>
              <a:ext cx="1085662" cy="40011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750"/>
                                        <p:tgtEl>
                                          <p:spTgt spid="6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89" name="Shape 689"/>
        <p:cNvGrpSpPr/>
        <p:nvPr/>
      </p:nvGrpSpPr>
      <p:grpSpPr>
        <a:xfrm>
          <a:off x="0" y="0"/>
          <a:ext cx="0" cy="0"/>
          <a:chOff x="0" y="0"/>
          <a:chExt cx="0" cy="0"/>
        </a:xfrm>
      </p:grpSpPr>
      <p:sp>
        <p:nvSpPr>
          <p:cNvPr id="690" name="Google Shape;690;p34"/>
          <p:cNvSpPr txBox="1"/>
          <p:nvPr/>
        </p:nvSpPr>
        <p:spPr>
          <a:xfrm>
            <a:off x="247650" y="246062"/>
            <a:ext cx="6370637" cy="90011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EEA5"/>
              </a:buClr>
              <a:buSzPts val="2700"/>
              <a:buFont typeface="BiauKai"/>
              <a:buNone/>
            </a:pPr>
            <a:r>
              <a:rPr lang="en-US" sz="2700" u="none">
                <a:solidFill>
                  <a:srgbClr val="FFEEA5"/>
                </a:solidFill>
                <a:latin typeface="BiauKai"/>
                <a:ea typeface="BiauKai"/>
                <a:cs typeface="BiauKai"/>
                <a:sym typeface="BiauKai"/>
              </a:rPr>
              <a:t>4決策:</a:t>
            </a:r>
            <a:br>
              <a:rPr lang="en-US" sz="2700" u="none">
                <a:solidFill>
                  <a:srgbClr val="FFEEA5"/>
                </a:solidFill>
                <a:latin typeface="BiauKai"/>
                <a:ea typeface="BiauKai"/>
                <a:cs typeface="BiauKai"/>
                <a:sym typeface="BiauKai"/>
              </a:rPr>
            </a:br>
            <a:r>
              <a:rPr lang="en-US" sz="2700" u="none">
                <a:solidFill>
                  <a:srgbClr val="FFEEA5"/>
                </a:solidFill>
                <a:latin typeface="BiauKai"/>
                <a:ea typeface="BiauKai"/>
                <a:cs typeface="BiauKai"/>
                <a:sym typeface="BiauKai"/>
              </a:rPr>
              <a:t>根據你列出的健康問題，提出可能的原因</a:t>
            </a:r>
            <a:endParaRPr/>
          </a:p>
        </p:txBody>
      </p:sp>
      <p:sp>
        <p:nvSpPr>
          <p:cNvPr id="691" name="Google Shape;691;p34"/>
          <p:cNvSpPr txBox="1"/>
          <p:nvPr/>
        </p:nvSpPr>
        <p:spPr>
          <a:xfrm>
            <a:off x="2752725" y="1177925"/>
            <a:ext cx="4886325" cy="362426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1.剛術後幾天?</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2.止痛藥足夠嗎?</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3.是否因感染而更痛?</a:t>
            </a:r>
            <a:endParaRPr/>
          </a:p>
          <a:p>
            <a:pPr indent="0" lvl="0" marL="0" marR="0" rtl="0" algn="l">
              <a:lnSpc>
                <a:spcPct val="100000"/>
              </a:lnSpc>
              <a:spcBef>
                <a:spcPts val="0"/>
              </a:spcBef>
              <a:spcAft>
                <a:spcPts val="0"/>
              </a:spcAft>
              <a:buClr>
                <a:srgbClr val="000000"/>
              </a:buClr>
              <a:buSzPts val="2100"/>
              <a:buFont typeface="Arial"/>
              <a:buNone/>
            </a:pPr>
            <a:r>
              <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1.全截肢，因此現(多大)傷口</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2.弄髒傷口的行為?</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3.營養或</a:t>
            </a:r>
            <a:r>
              <a:rPr lang="en-US" sz="2100" u="sng">
                <a:solidFill>
                  <a:srgbClr val="FFFFFF"/>
                </a:solidFill>
                <a:latin typeface="BiauKai"/>
                <a:ea typeface="BiauKai"/>
                <a:cs typeface="BiauKai"/>
                <a:sym typeface="BiauKai"/>
              </a:rPr>
              <a:t>抽菸</a:t>
            </a:r>
            <a:r>
              <a:rPr lang="en-US" sz="2100" u="none">
                <a:solidFill>
                  <a:srgbClr val="FFFFFF"/>
                </a:solidFill>
                <a:latin typeface="BiauKai"/>
                <a:ea typeface="BiauKai"/>
                <a:cs typeface="BiauKai"/>
                <a:sym typeface="BiauKai"/>
              </a:rPr>
              <a:t>影響傷口復原</a:t>
            </a:r>
            <a:endParaRPr/>
          </a:p>
          <a:p>
            <a:pPr indent="0" lvl="0" marL="0" marR="0" rtl="0" algn="l">
              <a:lnSpc>
                <a:spcPct val="100000"/>
              </a:lnSpc>
              <a:spcBef>
                <a:spcPts val="0"/>
              </a:spcBef>
              <a:spcAft>
                <a:spcPts val="0"/>
              </a:spcAft>
              <a:buClr>
                <a:srgbClr val="000000"/>
              </a:buClr>
              <a:buSzPts val="2100"/>
              <a:buFont typeface="Arial"/>
              <a:buNone/>
            </a:pPr>
            <a:r>
              <a:t/>
            </a:r>
            <a:endParaRPr sz="21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1.原因可能是因為1影響自己的夢想</a:t>
            </a:r>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2.因為此事突然發生。</a:t>
            </a:r>
            <a:endParaRPr sz="1100" u="none">
              <a:solidFill>
                <a:srgbClr val="000000"/>
              </a:solidFill>
              <a:latin typeface="BiauKai"/>
              <a:ea typeface="BiauKai"/>
              <a:cs typeface="BiauKai"/>
              <a:sym typeface="BiauKai"/>
            </a:endParaRPr>
          </a:p>
          <a:p>
            <a:pPr indent="0" lvl="0" marL="0" marR="0" rtl="0" algn="l">
              <a:lnSpc>
                <a:spcPct val="100000"/>
              </a:lnSpc>
              <a:spcBef>
                <a:spcPts val="0"/>
              </a:spcBef>
              <a:spcAft>
                <a:spcPts val="0"/>
              </a:spcAft>
              <a:buClr>
                <a:srgbClr val="FFFFFF"/>
              </a:buClr>
              <a:buSzPts val="2100"/>
              <a:buFont typeface="BiauKai"/>
              <a:buNone/>
            </a:pPr>
            <a:r>
              <a:rPr lang="en-US" sz="2100" u="none">
                <a:solidFill>
                  <a:srgbClr val="FFFFFF"/>
                </a:solidFill>
                <a:latin typeface="BiauKai"/>
                <a:ea typeface="BiauKai"/>
                <a:cs typeface="BiauKai"/>
                <a:sym typeface="BiauKai"/>
              </a:rPr>
              <a:t>3.支持系統?</a:t>
            </a:r>
            <a:endParaRPr/>
          </a:p>
        </p:txBody>
      </p:sp>
      <p:sp>
        <p:nvSpPr>
          <p:cNvPr id="692" name="Google Shape;692;p34"/>
          <p:cNvSpPr/>
          <p:nvPr/>
        </p:nvSpPr>
        <p:spPr>
          <a:xfrm>
            <a:off x="1193800" y="1441450"/>
            <a:ext cx="682625" cy="558800"/>
          </a:xfrm>
          <a:custGeom>
            <a:rect b="b" l="l" r="r" t="t"/>
            <a:pathLst>
              <a:path extrusionOk="0" h="169" w="208">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93" name="Google Shape;693;p34"/>
          <p:cNvSpPr/>
          <p:nvPr/>
        </p:nvSpPr>
        <p:spPr>
          <a:xfrm>
            <a:off x="1193800" y="2706687"/>
            <a:ext cx="682625" cy="558800"/>
          </a:xfrm>
          <a:custGeom>
            <a:rect b="b" l="l" r="r" t="t"/>
            <a:pathLst>
              <a:path extrusionOk="0" h="169" w="208">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694" name="Google Shape;694;p34"/>
          <p:cNvSpPr/>
          <p:nvPr/>
        </p:nvSpPr>
        <p:spPr>
          <a:xfrm>
            <a:off x="1193800" y="3905250"/>
            <a:ext cx="682625" cy="558800"/>
          </a:xfrm>
          <a:custGeom>
            <a:rect b="b" l="l" r="r" t="t"/>
            <a:pathLst>
              <a:path extrusionOk="0" h="169" w="208">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92"/>
                                        </p:tgtEl>
                                        <p:attrNameLst>
                                          <p:attrName>style.visibility</p:attrName>
                                        </p:attrNameLst>
                                      </p:cBhvr>
                                      <p:to>
                                        <p:strVal val="visible"/>
                                      </p:to>
                                    </p:set>
                                    <p:anim calcmode="lin" valueType="num">
                                      <p:cBhvr additive="base">
                                        <p:cTn dur="500"/>
                                        <p:tgtEl>
                                          <p:spTgt spid="692"/>
                                        </p:tgtEl>
                                        <p:attrNameLst>
                                          <p:attrName>ppt_w</p:attrName>
                                        </p:attrNameLst>
                                      </p:cBhvr>
                                      <p:tavLst>
                                        <p:tav fmla="" tm="0">
                                          <p:val>
                                            <p:strVal val="0"/>
                                          </p:val>
                                        </p:tav>
                                        <p:tav fmla="" tm="100000">
                                          <p:val>
                                            <p:strVal val="#ppt_w"/>
                                          </p:val>
                                        </p:tav>
                                      </p:tavLst>
                                    </p:anim>
                                    <p:anim calcmode="lin" valueType="num">
                                      <p:cBhvr additive="base">
                                        <p:cTn dur="500"/>
                                        <p:tgtEl>
                                          <p:spTgt spid="69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93"/>
                                        </p:tgtEl>
                                        <p:attrNameLst>
                                          <p:attrName>style.visibility</p:attrName>
                                        </p:attrNameLst>
                                      </p:cBhvr>
                                      <p:to>
                                        <p:strVal val="visible"/>
                                      </p:to>
                                    </p:set>
                                    <p:anim calcmode="lin" valueType="num">
                                      <p:cBhvr additive="base">
                                        <p:cTn dur="500"/>
                                        <p:tgtEl>
                                          <p:spTgt spid="693"/>
                                        </p:tgtEl>
                                        <p:attrNameLst>
                                          <p:attrName>ppt_w</p:attrName>
                                        </p:attrNameLst>
                                      </p:cBhvr>
                                      <p:tavLst>
                                        <p:tav fmla="" tm="0">
                                          <p:val>
                                            <p:strVal val="0"/>
                                          </p:val>
                                        </p:tav>
                                        <p:tav fmla="" tm="100000">
                                          <p:val>
                                            <p:strVal val="#ppt_w"/>
                                          </p:val>
                                        </p:tav>
                                      </p:tavLst>
                                    </p:anim>
                                    <p:anim calcmode="lin" valueType="num">
                                      <p:cBhvr additive="base">
                                        <p:cTn dur="500"/>
                                        <p:tgtEl>
                                          <p:spTgt spid="693"/>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694"/>
                                        </p:tgtEl>
                                        <p:attrNameLst>
                                          <p:attrName>style.visibility</p:attrName>
                                        </p:attrNameLst>
                                      </p:cBhvr>
                                      <p:to>
                                        <p:strVal val="visible"/>
                                      </p:to>
                                    </p:set>
                                    <p:anim calcmode="lin" valueType="num">
                                      <p:cBhvr additive="base">
                                        <p:cTn dur="500"/>
                                        <p:tgtEl>
                                          <p:spTgt spid="694"/>
                                        </p:tgtEl>
                                        <p:attrNameLst>
                                          <p:attrName>ppt_w</p:attrName>
                                        </p:attrNameLst>
                                      </p:cBhvr>
                                      <p:tavLst>
                                        <p:tav fmla="" tm="0">
                                          <p:val>
                                            <p:strVal val="0"/>
                                          </p:val>
                                        </p:tav>
                                        <p:tav fmla="" tm="100000">
                                          <p:val>
                                            <p:strVal val="#ppt_w"/>
                                          </p:val>
                                        </p:tav>
                                      </p:tavLst>
                                    </p:anim>
                                    <p:anim calcmode="lin" valueType="num">
                                      <p:cBhvr additive="base">
                                        <p:cTn dur="500"/>
                                        <p:tgtEl>
                                          <p:spTgt spid="69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par>
                                <p:cTn fill="hold" nodeType="with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750"/>
                                        <p:tgtEl>
                                          <p:spTgt spid="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98" name="Shape 698"/>
        <p:cNvGrpSpPr/>
        <p:nvPr/>
      </p:nvGrpSpPr>
      <p:grpSpPr>
        <a:xfrm>
          <a:off x="0" y="0"/>
          <a:ext cx="0" cy="0"/>
          <a:chOff x="0" y="0"/>
          <a:chExt cx="0" cy="0"/>
        </a:xfrm>
      </p:grpSpPr>
      <p:pic>
        <p:nvPicPr>
          <p:cNvPr id="699" name="Google Shape;699;p35"/>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700" name="Google Shape;700;p35"/>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701" name="Google Shape;701;p35"/>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702" name="Google Shape;702;p35"/>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703" name="Google Shape;703;p35"/>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704" name="Google Shape;704;p35"/>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705" name="Google Shape;705;p35"/>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706" name="Google Shape;706;p35"/>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707" name="Google Shape;707;p35"/>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708" name="Google Shape;708;p35"/>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709" name="Google Shape;709;p35"/>
          <p:cNvSpPr txBox="1"/>
          <p:nvPr/>
        </p:nvSpPr>
        <p:spPr>
          <a:xfrm>
            <a:off x="2219325" y="2260600"/>
            <a:ext cx="4633912" cy="965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5400"/>
              <a:buFont typeface="BiauKai"/>
              <a:buNone/>
            </a:pPr>
            <a:r>
              <a:rPr lang="en-US" sz="5400" u="none">
                <a:solidFill>
                  <a:schemeClr val="lt1"/>
                </a:solidFill>
                <a:latin typeface="BiauKai"/>
                <a:ea typeface="BiauKai"/>
                <a:cs typeface="BiauKai"/>
                <a:sym typeface="BiauKai"/>
              </a:rPr>
              <a:t>護理成果</a:t>
            </a:r>
            <a:endParaRPr/>
          </a:p>
        </p:txBody>
      </p:sp>
      <p:grpSp>
        <p:nvGrpSpPr>
          <p:cNvPr id="710" name="Google Shape;710;p35"/>
          <p:cNvGrpSpPr/>
          <p:nvPr/>
        </p:nvGrpSpPr>
        <p:grpSpPr>
          <a:xfrm>
            <a:off x="7340600" y="923925"/>
            <a:ext cx="898525" cy="1117600"/>
            <a:chOff x="0" y="0"/>
            <a:chExt cx="755" cy="939"/>
          </a:xfrm>
        </p:grpSpPr>
        <p:sp>
          <p:nvSpPr>
            <p:cNvPr id="711" name="Google Shape;711;p35"/>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12" name="Google Shape;712;p35"/>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13" name="Google Shape;713;p35"/>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14" name="Google Shape;714;p35"/>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15" name="Google Shape;715;p35"/>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16" name="Google Shape;716;p35"/>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17" name="Google Shape;717;p35"/>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18" name="Google Shape;718;p35"/>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19" name="Google Shape;719;p35"/>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720" name="Google Shape;720;p35"/>
          <p:cNvGrpSpPr/>
          <p:nvPr/>
        </p:nvGrpSpPr>
        <p:grpSpPr>
          <a:xfrm>
            <a:off x="7253287" y="3279775"/>
            <a:ext cx="838200" cy="1093787"/>
            <a:chOff x="0" y="0"/>
            <a:chExt cx="704" cy="918"/>
          </a:xfrm>
        </p:grpSpPr>
        <p:sp>
          <p:nvSpPr>
            <p:cNvPr id="721" name="Google Shape;721;p35"/>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22" name="Google Shape;722;p35"/>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23" name="Google Shape;723;p35"/>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24" name="Google Shape;724;p35"/>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25" name="Google Shape;725;p35"/>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26" name="Google Shape;726;p35"/>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27" name="Google Shape;727;p35"/>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28" name="Google Shape;728;p35"/>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29" name="Google Shape;729;p35"/>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30" name="Google Shape;730;p35"/>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699"/>
                                        </p:tgtEl>
                                        <p:attrNameLst>
                                          <p:attrName>style.visibility</p:attrName>
                                        </p:attrNameLst>
                                      </p:cBhvr>
                                      <p:to>
                                        <p:strVal val="visible"/>
                                      </p:to>
                                    </p:set>
                                    <p:anim calcmode="lin" valueType="num">
                                      <p:cBhvr additive="base">
                                        <p:cTn dur="500"/>
                                        <p:tgtEl>
                                          <p:spTgt spid="699"/>
                                        </p:tgtEl>
                                        <p:attrNameLst>
                                          <p:attrName>ppt_w</p:attrName>
                                        </p:attrNameLst>
                                      </p:cBhvr>
                                      <p:tavLst>
                                        <p:tav fmla="" tm="0">
                                          <p:val>
                                            <p:strVal val="0"/>
                                          </p:val>
                                        </p:tav>
                                        <p:tav fmla="" tm="100000">
                                          <p:val>
                                            <p:strVal val="#ppt_w"/>
                                          </p:val>
                                        </p:tav>
                                      </p:tavLst>
                                    </p:anim>
                                    <p:anim calcmode="lin" valueType="num">
                                      <p:cBhvr additive="base">
                                        <p:cTn dur="500"/>
                                        <p:tgtEl>
                                          <p:spTgt spid="6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500"/>
                                        <p:tgtEl>
                                          <p:spTgt spid="700"/>
                                        </p:tgtEl>
                                        <p:attrNameLst>
                                          <p:attrName>ppt_w</p:attrName>
                                        </p:attrNameLst>
                                      </p:cBhvr>
                                      <p:tavLst>
                                        <p:tav fmla="" tm="0">
                                          <p:val>
                                            <p:strVal val="0"/>
                                          </p:val>
                                        </p:tav>
                                        <p:tav fmla="" tm="100000">
                                          <p:val>
                                            <p:strVal val="#ppt_w"/>
                                          </p:val>
                                        </p:tav>
                                      </p:tavLst>
                                    </p:anim>
                                    <p:anim calcmode="lin" valueType="num">
                                      <p:cBhvr additive="base">
                                        <p:cTn dur="500"/>
                                        <p:tgtEl>
                                          <p:spTgt spid="7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701"/>
                                        </p:tgtEl>
                                        <p:attrNameLst>
                                          <p:attrName>style.visibility</p:attrName>
                                        </p:attrNameLst>
                                      </p:cBhvr>
                                      <p:to>
                                        <p:strVal val="visible"/>
                                      </p:to>
                                    </p:set>
                                    <p:anim calcmode="lin" valueType="num">
                                      <p:cBhvr additive="base">
                                        <p:cTn dur="500"/>
                                        <p:tgtEl>
                                          <p:spTgt spid="701"/>
                                        </p:tgtEl>
                                        <p:attrNameLst>
                                          <p:attrName>ppt_w</p:attrName>
                                        </p:attrNameLst>
                                      </p:cBhvr>
                                      <p:tavLst>
                                        <p:tav fmla="" tm="0">
                                          <p:val>
                                            <p:strVal val="0"/>
                                          </p:val>
                                        </p:tav>
                                        <p:tav fmla="" tm="100000">
                                          <p:val>
                                            <p:strVal val="#ppt_w"/>
                                          </p:val>
                                        </p:tav>
                                      </p:tavLst>
                                    </p:anim>
                                    <p:anim calcmode="lin" valueType="num">
                                      <p:cBhvr additive="base">
                                        <p:cTn dur="500"/>
                                        <p:tgtEl>
                                          <p:spTgt spid="70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702"/>
                                        </p:tgtEl>
                                        <p:attrNameLst>
                                          <p:attrName>style.visibility</p:attrName>
                                        </p:attrNameLst>
                                      </p:cBhvr>
                                      <p:to>
                                        <p:strVal val="visible"/>
                                      </p:to>
                                    </p:set>
                                    <p:anim calcmode="lin" valueType="num">
                                      <p:cBhvr additive="base">
                                        <p:cTn dur="500"/>
                                        <p:tgtEl>
                                          <p:spTgt spid="702"/>
                                        </p:tgtEl>
                                        <p:attrNameLst>
                                          <p:attrName>ppt_w</p:attrName>
                                        </p:attrNameLst>
                                      </p:cBhvr>
                                      <p:tavLst>
                                        <p:tav fmla="" tm="0">
                                          <p:val>
                                            <p:strVal val="0"/>
                                          </p:val>
                                        </p:tav>
                                        <p:tav fmla="" tm="100000">
                                          <p:val>
                                            <p:strVal val="#ppt_w"/>
                                          </p:val>
                                        </p:tav>
                                      </p:tavLst>
                                    </p:anim>
                                    <p:anim calcmode="lin" valueType="num">
                                      <p:cBhvr additive="base">
                                        <p:cTn dur="500"/>
                                        <p:tgtEl>
                                          <p:spTgt spid="7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703"/>
                                        </p:tgtEl>
                                        <p:attrNameLst>
                                          <p:attrName>style.visibility</p:attrName>
                                        </p:attrNameLst>
                                      </p:cBhvr>
                                      <p:to>
                                        <p:strVal val="visible"/>
                                      </p:to>
                                    </p:set>
                                    <p:anim calcmode="lin" valueType="num">
                                      <p:cBhvr additive="base">
                                        <p:cTn dur="500"/>
                                        <p:tgtEl>
                                          <p:spTgt spid="703"/>
                                        </p:tgtEl>
                                        <p:attrNameLst>
                                          <p:attrName>ppt_w</p:attrName>
                                        </p:attrNameLst>
                                      </p:cBhvr>
                                      <p:tavLst>
                                        <p:tav fmla="" tm="0">
                                          <p:val>
                                            <p:strVal val="0"/>
                                          </p:val>
                                        </p:tav>
                                        <p:tav fmla="" tm="100000">
                                          <p:val>
                                            <p:strVal val="#ppt_w"/>
                                          </p:val>
                                        </p:tav>
                                      </p:tavLst>
                                    </p:anim>
                                    <p:anim calcmode="lin" valueType="num">
                                      <p:cBhvr additive="base">
                                        <p:cTn dur="500"/>
                                        <p:tgtEl>
                                          <p:spTgt spid="7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04"/>
                                        </p:tgtEl>
                                        <p:attrNameLst>
                                          <p:attrName>style.visibility</p:attrName>
                                        </p:attrNameLst>
                                      </p:cBhvr>
                                      <p:to>
                                        <p:strVal val="visible"/>
                                      </p:to>
                                    </p:set>
                                    <p:anim calcmode="lin" valueType="num">
                                      <p:cBhvr additive="base">
                                        <p:cTn dur="500"/>
                                        <p:tgtEl>
                                          <p:spTgt spid="704"/>
                                        </p:tgtEl>
                                        <p:attrNameLst>
                                          <p:attrName>ppt_w</p:attrName>
                                        </p:attrNameLst>
                                      </p:cBhvr>
                                      <p:tavLst>
                                        <p:tav fmla="" tm="0">
                                          <p:val>
                                            <p:strVal val="0"/>
                                          </p:val>
                                        </p:tav>
                                        <p:tav fmla="" tm="100000">
                                          <p:val>
                                            <p:strVal val="#ppt_w"/>
                                          </p:val>
                                        </p:tav>
                                      </p:tavLst>
                                    </p:anim>
                                    <p:anim calcmode="lin" valueType="num">
                                      <p:cBhvr additive="base">
                                        <p:cTn dur="500"/>
                                        <p:tgtEl>
                                          <p:spTgt spid="7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705"/>
                                        </p:tgtEl>
                                        <p:attrNameLst>
                                          <p:attrName>style.visibility</p:attrName>
                                        </p:attrNameLst>
                                      </p:cBhvr>
                                      <p:to>
                                        <p:strVal val="visible"/>
                                      </p:to>
                                    </p:set>
                                    <p:anim calcmode="lin" valueType="num">
                                      <p:cBhvr additive="base">
                                        <p:cTn dur="500"/>
                                        <p:tgtEl>
                                          <p:spTgt spid="705"/>
                                        </p:tgtEl>
                                        <p:attrNameLst>
                                          <p:attrName>ppt_w</p:attrName>
                                        </p:attrNameLst>
                                      </p:cBhvr>
                                      <p:tavLst>
                                        <p:tav fmla="" tm="0">
                                          <p:val>
                                            <p:strVal val="0"/>
                                          </p:val>
                                        </p:tav>
                                        <p:tav fmla="" tm="100000">
                                          <p:val>
                                            <p:strVal val="#ppt_w"/>
                                          </p:val>
                                        </p:tav>
                                      </p:tavLst>
                                    </p:anim>
                                    <p:anim calcmode="lin" valueType="num">
                                      <p:cBhvr additive="base">
                                        <p:cTn dur="500"/>
                                        <p:tgtEl>
                                          <p:spTgt spid="7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706"/>
                                        </p:tgtEl>
                                        <p:attrNameLst>
                                          <p:attrName>style.visibility</p:attrName>
                                        </p:attrNameLst>
                                      </p:cBhvr>
                                      <p:to>
                                        <p:strVal val="visible"/>
                                      </p:to>
                                    </p:set>
                                    <p:anim calcmode="lin" valueType="num">
                                      <p:cBhvr additive="base">
                                        <p:cTn dur="500"/>
                                        <p:tgtEl>
                                          <p:spTgt spid="706"/>
                                        </p:tgtEl>
                                        <p:attrNameLst>
                                          <p:attrName>ppt_w</p:attrName>
                                        </p:attrNameLst>
                                      </p:cBhvr>
                                      <p:tavLst>
                                        <p:tav fmla="" tm="0">
                                          <p:val>
                                            <p:strVal val="0"/>
                                          </p:val>
                                        </p:tav>
                                        <p:tav fmla="" tm="100000">
                                          <p:val>
                                            <p:strVal val="#ppt_w"/>
                                          </p:val>
                                        </p:tav>
                                      </p:tavLst>
                                    </p:anim>
                                    <p:anim calcmode="lin" valueType="num">
                                      <p:cBhvr additive="base">
                                        <p:cTn dur="500"/>
                                        <p:tgtEl>
                                          <p:spTgt spid="7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707"/>
                                        </p:tgtEl>
                                        <p:attrNameLst>
                                          <p:attrName>style.visibility</p:attrName>
                                        </p:attrNameLst>
                                      </p:cBhvr>
                                      <p:to>
                                        <p:strVal val="visible"/>
                                      </p:to>
                                    </p:set>
                                    <p:anim calcmode="lin" valueType="num">
                                      <p:cBhvr additive="base">
                                        <p:cTn dur="500"/>
                                        <p:tgtEl>
                                          <p:spTgt spid="707"/>
                                        </p:tgtEl>
                                        <p:attrNameLst>
                                          <p:attrName>ppt_w</p:attrName>
                                        </p:attrNameLst>
                                      </p:cBhvr>
                                      <p:tavLst>
                                        <p:tav fmla="" tm="0">
                                          <p:val>
                                            <p:strVal val="0"/>
                                          </p:val>
                                        </p:tav>
                                        <p:tav fmla="" tm="100000">
                                          <p:val>
                                            <p:strVal val="#ppt_w"/>
                                          </p:val>
                                        </p:tav>
                                      </p:tavLst>
                                    </p:anim>
                                    <p:anim calcmode="lin" valueType="num">
                                      <p:cBhvr additive="base">
                                        <p:cTn dur="500"/>
                                        <p:tgtEl>
                                          <p:spTgt spid="7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708"/>
                                        </p:tgtEl>
                                        <p:attrNameLst>
                                          <p:attrName>style.visibility</p:attrName>
                                        </p:attrNameLst>
                                      </p:cBhvr>
                                      <p:to>
                                        <p:strVal val="visible"/>
                                      </p:to>
                                    </p:set>
                                    <p:anim calcmode="lin" valueType="num">
                                      <p:cBhvr additive="base">
                                        <p:cTn dur="500"/>
                                        <p:tgtEl>
                                          <p:spTgt spid="708"/>
                                        </p:tgtEl>
                                        <p:attrNameLst>
                                          <p:attrName>ppt_w</p:attrName>
                                        </p:attrNameLst>
                                      </p:cBhvr>
                                      <p:tavLst>
                                        <p:tav fmla="" tm="0">
                                          <p:val>
                                            <p:strVal val="0"/>
                                          </p:val>
                                        </p:tav>
                                        <p:tav fmla="" tm="100000">
                                          <p:val>
                                            <p:strVal val="#ppt_w"/>
                                          </p:val>
                                        </p:tav>
                                      </p:tavLst>
                                    </p:anim>
                                    <p:anim calcmode="lin" valueType="num">
                                      <p:cBhvr additive="base">
                                        <p:cTn dur="500"/>
                                        <p:tgtEl>
                                          <p:spTgt spid="70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1000"/>
                                        <p:tgtEl>
                                          <p:spTgt spid="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34" name="Shape 734"/>
        <p:cNvGrpSpPr/>
        <p:nvPr/>
      </p:nvGrpSpPr>
      <p:grpSpPr>
        <a:xfrm>
          <a:off x="0" y="0"/>
          <a:ext cx="0" cy="0"/>
          <a:chOff x="0" y="0"/>
          <a:chExt cx="0" cy="0"/>
        </a:xfrm>
      </p:grpSpPr>
      <p:sp>
        <p:nvSpPr>
          <p:cNvPr id="735" name="Google Shape;735;p36"/>
          <p:cNvSpPr txBox="1"/>
          <p:nvPr>
            <p:ph type="title"/>
          </p:nvPr>
        </p:nvSpPr>
        <p:spPr>
          <a:xfrm>
            <a:off x="628650" y="274637"/>
            <a:ext cx="7886700" cy="993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EEA5"/>
              </a:buClr>
              <a:buSzPts val="3200"/>
              <a:buFont typeface="BiauKai"/>
              <a:buNone/>
            </a:pPr>
            <a:r>
              <a:rPr b="0" i="0" lang="en-US" sz="3200" u="none" cap="none" strike="noStrike">
                <a:solidFill>
                  <a:srgbClr val="FFEEA5"/>
                </a:solidFill>
                <a:latin typeface="BiauKai"/>
                <a:ea typeface="BiauKai"/>
                <a:cs typeface="BiauKai"/>
                <a:sym typeface="BiauKai"/>
              </a:rPr>
              <a:t>護理成果:</a:t>
            </a:r>
            <a:br>
              <a:rPr b="0" i="0" lang="en-US" sz="3200" u="none" cap="none" strike="noStrike">
                <a:solidFill>
                  <a:srgbClr val="FFEEA5"/>
                </a:solidFill>
                <a:latin typeface="BiauKai"/>
                <a:ea typeface="BiauKai"/>
                <a:cs typeface="BiauKai"/>
                <a:sym typeface="BiauKai"/>
              </a:rPr>
            </a:br>
            <a:r>
              <a:rPr b="0" i="0" lang="en-US" sz="3200" u="none" cap="none" strike="noStrike">
                <a:solidFill>
                  <a:srgbClr val="FFEEA5"/>
                </a:solidFill>
                <a:latin typeface="BiauKai"/>
                <a:ea typeface="BiauKai"/>
                <a:cs typeface="BiauKai"/>
                <a:sym typeface="BiauKai"/>
              </a:rPr>
              <a:t>回到正常的生活軌道</a:t>
            </a:r>
            <a:br>
              <a:rPr b="0" i="0" lang="en-US" sz="3200" u="none" cap="none" strike="noStrike">
                <a:solidFill>
                  <a:srgbClr val="FFEEA5"/>
                </a:solidFill>
                <a:latin typeface="BiauKai"/>
                <a:ea typeface="BiauKai"/>
                <a:cs typeface="BiauKai"/>
                <a:sym typeface="BiauKai"/>
              </a:rPr>
            </a:br>
            <a:endParaRPr/>
          </a:p>
        </p:txBody>
      </p:sp>
      <p:sp>
        <p:nvSpPr>
          <p:cNvPr id="736" name="Google Shape;736;p36"/>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p>
            <a:pPr indent="-152400" lvl="0" marL="0" marR="0" rtl="0" algn="l">
              <a:lnSpc>
                <a:spcPct val="100000"/>
              </a:lnSpc>
              <a:spcBef>
                <a:spcPts val="0"/>
              </a:spcBef>
              <a:spcAft>
                <a:spcPts val="0"/>
              </a:spcAft>
              <a:buClr>
                <a:schemeClr val="lt1"/>
              </a:buClr>
              <a:buSzPts val="2400"/>
              <a:buFont typeface="Arial"/>
              <a:buChar char="•"/>
            </a:pPr>
            <a:r>
              <a:rPr lang="en-US" sz="2400" u="none">
                <a:solidFill>
                  <a:schemeClr val="lt1"/>
                </a:solidFill>
                <a:latin typeface="BiauKai"/>
                <a:ea typeface="BiauKai"/>
                <a:cs typeface="BiauKai"/>
                <a:sym typeface="BiauKai"/>
              </a:rPr>
              <a:t>短期目標: </a:t>
            </a:r>
            <a:endParaRPr sz="2400" u="none">
              <a:solidFill>
                <a:schemeClr val="lt1"/>
              </a:solidFill>
              <a:latin typeface="BiauKai"/>
              <a:ea typeface="BiauKai"/>
              <a:cs typeface="BiauKai"/>
              <a:sym typeface="BiauKai"/>
            </a:endParaRPr>
          </a:p>
          <a:p>
            <a:pPr indent="0" lvl="0" marL="0" marR="0" rtl="0" algn="l">
              <a:lnSpc>
                <a:spcPct val="100000"/>
              </a:lnSpc>
              <a:spcBef>
                <a:spcPts val="0"/>
              </a:spcBef>
              <a:spcAft>
                <a:spcPts val="0"/>
              </a:spcAft>
              <a:buClr>
                <a:schemeClr val="lt1"/>
              </a:buClr>
              <a:buSzPts val="2400"/>
              <a:buFont typeface="Arial"/>
              <a:buNone/>
            </a:pPr>
            <a:r>
              <a:rPr lang="en-US" sz="2400" u="none">
                <a:solidFill>
                  <a:schemeClr val="lt1"/>
                </a:solidFill>
                <a:latin typeface="BiauKai"/>
                <a:ea typeface="BiauKai"/>
                <a:cs typeface="BiauKai"/>
                <a:sym typeface="BiauKai"/>
              </a:rPr>
              <a:t>傷口要照顧好，不要出現合併症，例如:感染、癒合不佳狀況，不因情緒出現自殺情形。</a:t>
            </a:r>
            <a:endParaRPr sz="2400" u="none">
              <a:solidFill>
                <a:schemeClr val="lt1"/>
              </a:solidFill>
              <a:latin typeface="BiauKai"/>
              <a:ea typeface="BiauKai"/>
              <a:cs typeface="BiauKai"/>
              <a:sym typeface="BiauKai"/>
            </a:endParaRPr>
          </a:p>
          <a:p>
            <a:pPr indent="0" lvl="0" marL="0" marR="0" rtl="0" algn="l">
              <a:lnSpc>
                <a:spcPct val="100000"/>
              </a:lnSpc>
              <a:spcBef>
                <a:spcPts val="0"/>
              </a:spcBef>
              <a:spcAft>
                <a:spcPts val="0"/>
              </a:spcAft>
              <a:buClr>
                <a:srgbClr val="000000"/>
              </a:buClr>
              <a:buSzPts val="2400"/>
              <a:buFont typeface="Arial"/>
              <a:buNone/>
            </a:pPr>
            <a:r>
              <a:t/>
            </a:r>
            <a:endParaRPr sz="2400" u="none">
              <a:solidFill>
                <a:schemeClr val="lt1"/>
              </a:solidFill>
              <a:latin typeface="BiauKai"/>
              <a:ea typeface="BiauKai"/>
              <a:cs typeface="BiauKai"/>
              <a:sym typeface="BiauKai"/>
            </a:endParaRPr>
          </a:p>
          <a:p>
            <a:pPr indent="-152400" lvl="0" marL="0" marR="0" rtl="0" algn="l">
              <a:lnSpc>
                <a:spcPct val="100000"/>
              </a:lnSpc>
              <a:spcBef>
                <a:spcPts val="0"/>
              </a:spcBef>
              <a:spcAft>
                <a:spcPts val="0"/>
              </a:spcAft>
              <a:buClr>
                <a:schemeClr val="lt1"/>
              </a:buClr>
              <a:buSzPts val="2400"/>
              <a:buFont typeface="Arial"/>
              <a:buChar char="•"/>
            </a:pPr>
            <a:r>
              <a:rPr lang="en-US" sz="2400" u="none">
                <a:solidFill>
                  <a:schemeClr val="lt1"/>
                </a:solidFill>
                <a:latin typeface="BiauKai"/>
                <a:ea typeface="BiauKai"/>
                <a:cs typeface="BiauKai"/>
                <a:sym typeface="BiauKai"/>
              </a:rPr>
              <a:t>中期目標: </a:t>
            </a:r>
            <a:endParaRPr sz="2400" u="none">
              <a:solidFill>
                <a:schemeClr val="lt1"/>
              </a:solidFill>
              <a:latin typeface="BiauKai"/>
              <a:ea typeface="BiauKai"/>
              <a:cs typeface="BiauKai"/>
              <a:sym typeface="BiauKai"/>
            </a:endParaRPr>
          </a:p>
          <a:p>
            <a:pPr indent="0" lvl="0" marL="0" marR="0" rtl="0" algn="l">
              <a:lnSpc>
                <a:spcPct val="100000"/>
              </a:lnSpc>
              <a:spcBef>
                <a:spcPts val="0"/>
              </a:spcBef>
              <a:spcAft>
                <a:spcPts val="0"/>
              </a:spcAft>
              <a:buClr>
                <a:schemeClr val="lt1"/>
              </a:buClr>
              <a:buSzPts val="2400"/>
              <a:buFont typeface="Arial"/>
              <a:buNone/>
            </a:pPr>
            <a:r>
              <a:rPr lang="en-US" sz="2400" u="none">
                <a:solidFill>
                  <a:schemeClr val="lt1"/>
                </a:solidFill>
                <a:latin typeface="BiauKai"/>
                <a:ea typeface="BiauKai"/>
                <a:cs typeface="BiauKai"/>
                <a:sym typeface="BiauKai"/>
              </a:rPr>
              <a:t>接受身體的殘缺，使用輔具。等待</a:t>
            </a:r>
            <a:r>
              <a:rPr lang="en-US" sz="2400" u="none">
                <a:solidFill>
                  <a:srgbClr val="FFFFFF"/>
                </a:solidFill>
                <a:latin typeface="BiauKai"/>
                <a:ea typeface="BiauKai"/>
                <a:cs typeface="BiauKai"/>
                <a:sym typeface="BiauKai"/>
              </a:rPr>
              <a:t>手臂移植手術的機會。</a:t>
            </a:r>
            <a:endParaRPr sz="24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Clr>
                <a:srgbClr val="000000"/>
              </a:buClr>
              <a:buSzPts val="2400"/>
              <a:buFont typeface="Arial"/>
              <a:buNone/>
            </a:pPr>
            <a:r>
              <a:t/>
            </a:r>
            <a:endParaRPr sz="2400" u="none">
              <a:solidFill>
                <a:schemeClr val="lt1"/>
              </a:solidFill>
              <a:latin typeface="BiauKai"/>
              <a:ea typeface="BiauKai"/>
              <a:cs typeface="BiauKai"/>
              <a:sym typeface="BiauKai"/>
            </a:endParaRPr>
          </a:p>
          <a:p>
            <a:pPr indent="-152400" lvl="0" marL="0" marR="0" rtl="0" algn="l">
              <a:lnSpc>
                <a:spcPct val="100000"/>
              </a:lnSpc>
              <a:spcBef>
                <a:spcPts val="0"/>
              </a:spcBef>
              <a:spcAft>
                <a:spcPts val="0"/>
              </a:spcAft>
              <a:buClr>
                <a:schemeClr val="lt1"/>
              </a:buClr>
              <a:buSzPts val="2400"/>
              <a:buFont typeface="Arial"/>
              <a:buChar char="•"/>
            </a:pPr>
            <a:r>
              <a:rPr lang="en-US" sz="2400" u="none">
                <a:solidFill>
                  <a:schemeClr val="lt1"/>
                </a:solidFill>
                <a:latin typeface="BiauKai"/>
                <a:ea typeface="BiauKai"/>
                <a:cs typeface="BiauKai"/>
                <a:sym typeface="BiauKai"/>
              </a:rPr>
              <a:t>長期目標: </a:t>
            </a:r>
            <a:endParaRPr sz="2400" u="none">
              <a:solidFill>
                <a:schemeClr val="lt1"/>
              </a:solidFill>
              <a:latin typeface="BiauKai"/>
              <a:ea typeface="BiauKai"/>
              <a:cs typeface="BiauKai"/>
              <a:sym typeface="BiauKai"/>
            </a:endParaRPr>
          </a:p>
          <a:p>
            <a:pPr indent="0" lvl="0" marL="0" marR="0" rtl="0" algn="l">
              <a:lnSpc>
                <a:spcPct val="100000"/>
              </a:lnSpc>
              <a:spcBef>
                <a:spcPts val="0"/>
              </a:spcBef>
              <a:spcAft>
                <a:spcPts val="0"/>
              </a:spcAft>
              <a:buClr>
                <a:schemeClr val="lt1"/>
              </a:buClr>
              <a:buSzPts val="2400"/>
              <a:buFont typeface="Arial"/>
              <a:buNone/>
            </a:pPr>
            <a:r>
              <a:rPr lang="en-US" sz="2400" u="none">
                <a:solidFill>
                  <a:schemeClr val="lt1"/>
                </a:solidFill>
                <a:latin typeface="BiauKai"/>
                <a:ea typeface="BiauKai"/>
                <a:cs typeface="BiauKai"/>
                <a:sym typeface="BiauKai"/>
              </a:rPr>
              <a:t>發展適合自己的職涯規劃。</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40" name="Shape 740"/>
        <p:cNvGrpSpPr/>
        <p:nvPr/>
      </p:nvGrpSpPr>
      <p:grpSpPr>
        <a:xfrm>
          <a:off x="0" y="0"/>
          <a:ext cx="0" cy="0"/>
          <a:chOff x="0" y="0"/>
          <a:chExt cx="0" cy="0"/>
        </a:xfrm>
      </p:grpSpPr>
      <p:pic>
        <p:nvPicPr>
          <p:cNvPr id="741" name="Google Shape;741;p37"/>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742" name="Google Shape;742;p37"/>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743" name="Google Shape;743;p37"/>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744" name="Google Shape;744;p37"/>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745" name="Google Shape;745;p37"/>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746" name="Google Shape;746;p37"/>
          <p:cNvPicPr preferRelativeResize="0"/>
          <p:nvPr/>
        </p:nvPicPr>
        <p:blipFill rotWithShape="1">
          <a:blip r:embed="rId8">
            <a:alphaModFix/>
          </a:blip>
          <a:srcRect b="0" l="0" r="0" t="0"/>
          <a:stretch/>
        </p:blipFill>
        <p:spPr>
          <a:xfrm>
            <a:off x="3336925" y="1428750"/>
            <a:ext cx="366712" cy="358775"/>
          </a:xfrm>
          <a:prstGeom prst="rect">
            <a:avLst/>
          </a:prstGeom>
          <a:noFill/>
          <a:ln>
            <a:noFill/>
          </a:ln>
        </p:spPr>
      </p:pic>
      <p:pic>
        <p:nvPicPr>
          <p:cNvPr id="747" name="Google Shape;747;p37"/>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748" name="Google Shape;748;p37"/>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749" name="Google Shape;749;p37"/>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750" name="Google Shape;750;p37"/>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751" name="Google Shape;751;p37"/>
          <p:cNvSpPr txBox="1"/>
          <p:nvPr/>
        </p:nvSpPr>
        <p:spPr>
          <a:xfrm>
            <a:off x="2219325" y="2260600"/>
            <a:ext cx="4633912" cy="965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chemeClr val="lt1"/>
              </a:buClr>
              <a:buSzPts val="4800"/>
              <a:buFont typeface="BiauKai"/>
              <a:buNone/>
            </a:pPr>
            <a:r>
              <a:rPr lang="en-US" sz="4800" u="none">
                <a:solidFill>
                  <a:schemeClr val="lt1"/>
                </a:solidFill>
                <a:latin typeface="BiauKai"/>
                <a:ea typeface="BiauKai"/>
                <a:cs typeface="BiauKai"/>
                <a:sym typeface="BiauKai"/>
              </a:rPr>
              <a:t>護生反思分享</a:t>
            </a:r>
            <a:endParaRPr/>
          </a:p>
        </p:txBody>
      </p:sp>
      <p:grpSp>
        <p:nvGrpSpPr>
          <p:cNvPr id="752" name="Google Shape;752;p37"/>
          <p:cNvGrpSpPr/>
          <p:nvPr/>
        </p:nvGrpSpPr>
        <p:grpSpPr>
          <a:xfrm>
            <a:off x="7340600" y="923925"/>
            <a:ext cx="898525" cy="1117600"/>
            <a:chOff x="0" y="0"/>
            <a:chExt cx="755" cy="939"/>
          </a:xfrm>
        </p:grpSpPr>
        <p:sp>
          <p:nvSpPr>
            <p:cNvPr id="753" name="Google Shape;753;p37"/>
            <p:cNvSpPr txBox="1"/>
            <p:nvPr/>
          </p:nvSpPr>
          <p:spPr>
            <a:xfrm>
              <a:off x="26" y="39"/>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54" name="Google Shape;754;p37"/>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55" name="Google Shape;755;p37"/>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56" name="Google Shape;756;p37"/>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57" name="Google Shape;757;p37"/>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58" name="Google Shape;758;p37"/>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59" name="Google Shape;759;p37"/>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60" name="Google Shape;760;p37"/>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61" name="Google Shape;761;p37"/>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762" name="Google Shape;762;p37"/>
          <p:cNvGrpSpPr/>
          <p:nvPr/>
        </p:nvGrpSpPr>
        <p:grpSpPr>
          <a:xfrm>
            <a:off x="7253287" y="3279775"/>
            <a:ext cx="838200" cy="1093787"/>
            <a:chOff x="0" y="0"/>
            <a:chExt cx="704" cy="918"/>
          </a:xfrm>
        </p:grpSpPr>
        <p:sp>
          <p:nvSpPr>
            <p:cNvPr id="763" name="Google Shape;763;p37"/>
            <p:cNvSpPr txBox="1"/>
            <p:nvPr/>
          </p:nvSpPr>
          <p:spPr>
            <a:xfrm>
              <a:off x="11" y="18"/>
              <a:ext cx="600" cy="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64" name="Google Shape;764;p37"/>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65" name="Google Shape;765;p37"/>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66" name="Google Shape;766;p37"/>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67" name="Google Shape;767;p37"/>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68" name="Google Shape;768;p37"/>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69" name="Google Shape;769;p37"/>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70" name="Google Shape;770;p37"/>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71" name="Google Shape;771;p37"/>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72" name="Google Shape;772;p37"/>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400"/>
                                  </p:stCondLst>
                                  <p:childTnLst>
                                    <p:set>
                                      <p:cBhvr>
                                        <p:cTn dur="1" fill="hold">
                                          <p:stCondLst>
                                            <p:cond delay="0"/>
                                          </p:stCondLst>
                                        </p:cTn>
                                        <p:tgtEl>
                                          <p:spTgt spid="741"/>
                                        </p:tgtEl>
                                        <p:attrNameLst>
                                          <p:attrName>style.visibility</p:attrName>
                                        </p:attrNameLst>
                                      </p:cBhvr>
                                      <p:to>
                                        <p:strVal val="visible"/>
                                      </p:to>
                                    </p:set>
                                    <p:anim calcmode="lin" valueType="num">
                                      <p:cBhvr additive="base">
                                        <p:cTn dur="500"/>
                                        <p:tgtEl>
                                          <p:spTgt spid="741"/>
                                        </p:tgtEl>
                                        <p:attrNameLst>
                                          <p:attrName>ppt_w</p:attrName>
                                        </p:attrNameLst>
                                      </p:cBhvr>
                                      <p:tavLst>
                                        <p:tav fmla="" tm="0">
                                          <p:val>
                                            <p:strVal val="0"/>
                                          </p:val>
                                        </p:tav>
                                        <p:tav fmla="" tm="100000">
                                          <p:val>
                                            <p:strVal val="#ppt_w"/>
                                          </p:val>
                                        </p:tav>
                                      </p:tavLst>
                                    </p:anim>
                                    <p:anim calcmode="lin" valueType="num">
                                      <p:cBhvr additive="base">
                                        <p:cTn dur="500"/>
                                        <p:tgtEl>
                                          <p:spTgt spid="7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00"/>
                                  </p:stCondLst>
                                  <p:childTnLst>
                                    <p:set>
                                      <p:cBhvr>
                                        <p:cTn dur="1" fill="hold">
                                          <p:stCondLst>
                                            <p:cond delay="0"/>
                                          </p:stCondLst>
                                        </p:cTn>
                                        <p:tgtEl>
                                          <p:spTgt spid="742"/>
                                        </p:tgtEl>
                                        <p:attrNameLst>
                                          <p:attrName>style.visibility</p:attrName>
                                        </p:attrNameLst>
                                      </p:cBhvr>
                                      <p:to>
                                        <p:strVal val="visible"/>
                                      </p:to>
                                    </p:set>
                                    <p:anim calcmode="lin" valueType="num">
                                      <p:cBhvr additive="base">
                                        <p:cTn dur="500"/>
                                        <p:tgtEl>
                                          <p:spTgt spid="742"/>
                                        </p:tgtEl>
                                        <p:attrNameLst>
                                          <p:attrName>ppt_w</p:attrName>
                                        </p:attrNameLst>
                                      </p:cBhvr>
                                      <p:tavLst>
                                        <p:tav fmla="" tm="0">
                                          <p:val>
                                            <p:strVal val="0"/>
                                          </p:val>
                                        </p:tav>
                                        <p:tav fmla="" tm="100000">
                                          <p:val>
                                            <p:strVal val="#ppt_w"/>
                                          </p:val>
                                        </p:tav>
                                      </p:tavLst>
                                    </p:anim>
                                    <p:anim calcmode="lin" valueType="num">
                                      <p:cBhvr additive="base">
                                        <p:cTn dur="500"/>
                                        <p:tgtEl>
                                          <p:spTgt spid="7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743"/>
                                        </p:tgtEl>
                                        <p:attrNameLst>
                                          <p:attrName>style.visibility</p:attrName>
                                        </p:attrNameLst>
                                      </p:cBhvr>
                                      <p:to>
                                        <p:strVal val="visible"/>
                                      </p:to>
                                    </p:set>
                                    <p:anim calcmode="lin" valueType="num">
                                      <p:cBhvr additive="base">
                                        <p:cTn dur="500"/>
                                        <p:tgtEl>
                                          <p:spTgt spid="743"/>
                                        </p:tgtEl>
                                        <p:attrNameLst>
                                          <p:attrName>ppt_w</p:attrName>
                                        </p:attrNameLst>
                                      </p:cBhvr>
                                      <p:tavLst>
                                        <p:tav fmla="" tm="0">
                                          <p:val>
                                            <p:strVal val="0"/>
                                          </p:val>
                                        </p:tav>
                                        <p:tav fmla="" tm="100000">
                                          <p:val>
                                            <p:strVal val="#ppt_w"/>
                                          </p:val>
                                        </p:tav>
                                      </p:tavLst>
                                    </p:anim>
                                    <p:anim calcmode="lin" valueType="num">
                                      <p:cBhvr additive="base">
                                        <p:cTn dur="500"/>
                                        <p:tgtEl>
                                          <p:spTgt spid="7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60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500"/>
                                        <p:tgtEl>
                                          <p:spTgt spid="744"/>
                                        </p:tgtEl>
                                        <p:attrNameLst>
                                          <p:attrName>ppt_w</p:attrName>
                                        </p:attrNameLst>
                                      </p:cBhvr>
                                      <p:tavLst>
                                        <p:tav fmla="" tm="0">
                                          <p:val>
                                            <p:strVal val="0"/>
                                          </p:val>
                                        </p:tav>
                                        <p:tav fmla="" tm="100000">
                                          <p:val>
                                            <p:strVal val="#ppt_w"/>
                                          </p:val>
                                        </p:tav>
                                      </p:tavLst>
                                    </p:anim>
                                    <p:anim calcmode="lin" valueType="num">
                                      <p:cBhvr additive="base">
                                        <p:cTn dur="500"/>
                                        <p:tgtEl>
                                          <p:spTgt spid="7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800"/>
                                  </p:stCondLst>
                                  <p:childTnLst>
                                    <p:set>
                                      <p:cBhvr>
                                        <p:cTn dur="1" fill="hold">
                                          <p:stCondLst>
                                            <p:cond delay="0"/>
                                          </p:stCondLst>
                                        </p:cTn>
                                        <p:tgtEl>
                                          <p:spTgt spid="745"/>
                                        </p:tgtEl>
                                        <p:attrNameLst>
                                          <p:attrName>style.visibility</p:attrName>
                                        </p:attrNameLst>
                                      </p:cBhvr>
                                      <p:to>
                                        <p:strVal val="visible"/>
                                      </p:to>
                                    </p:set>
                                    <p:anim calcmode="lin" valueType="num">
                                      <p:cBhvr additive="base">
                                        <p:cTn dur="500"/>
                                        <p:tgtEl>
                                          <p:spTgt spid="745"/>
                                        </p:tgtEl>
                                        <p:attrNameLst>
                                          <p:attrName>ppt_w</p:attrName>
                                        </p:attrNameLst>
                                      </p:cBhvr>
                                      <p:tavLst>
                                        <p:tav fmla="" tm="0">
                                          <p:val>
                                            <p:strVal val="0"/>
                                          </p:val>
                                        </p:tav>
                                        <p:tav fmla="" tm="100000">
                                          <p:val>
                                            <p:strVal val="#ppt_w"/>
                                          </p:val>
                                        </p:tav>
                                      </p:tavLst>
                                    </p:anim>
                                    <p:anim calcmode="lin" valueType="num">
                                      <p:cBhvr additive="base">
                                        <p:cTn dur="500"/>
                                        <p:tgtEl>
                                          <p:spTgt spid="7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46"/>
                                        </p:tgtEl>
                                        <p:attrNameLst>
                                          <p:attrName>style.visibility</p:attrName>
                                        </p:attrNameLst>
                                      </p:cBhvr>
                                      <p:to>
                                        <p:strVal val="visible"/>
                                      </p:to>
                                    </p:set>
                                    <p:anim calcmode="lin" valueType="num">
                                      <p:cBhvr additive="base">
                                        <p:cTn dur="500"/>
                                        <p:tgtEl>
                                          <p:spTgt spid="746"/>
                                        </p:tgtEl>
                                        <p:attrNameLst>
                                          <p:attrName>ppt_w</p:attrName>
                                        </p:attrNameLst>
                                      </p:cBhvr>
                                      <p:tavLst>
                                        <p:tav fmla="" tm="0">
                                          <p:val>
                                            <p:strVal val="0"/>
                                          </p:val>
                                        </p:tav>
                                        <p:tav fmla="" tm="100000">
                                          <p:val>
                                            <p:strVal val="#ppt_w"/>
                                          </p:val>
                                        </p:tav>
                                      </p:tavLst>
                                    </p:anim>
                                    <p:anim calcmode="lin" valueType="num">
                                      <p:cBhvr additive="base">
                                        <p:cTn dur="500"/>
                                        <p:tgtEl>
                                          <p:spTgt spid="7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747"/>
                                        </p:tgtEl>
                                        <p:attrNameLst>
                                          <p:attrName>style.visibility</p:attrName>
                                        </p:attrNameLst>
                                      </p:cBhvr>
                                      <p:to>
                                        <p:strVal val="visible"/>
                                      </p:to>
                                    </p:set>
                                    <p:anim calcmode="lin" valueType="num">
                                      <p:cBhvr additive="base">
                                        <p:cTn dur="500"/>
                                        <p:tgtEl>
                                          <p:spTgt spid="747"/>
                                        </p:tgtEl>
                                        <p:attrNameLst>
                                          <p:attrName>ppt_w</p:attrName>
                                        </p:attrNameLst>
                                      </p:cBhvr>
                                      <p:tavLst>
                                        <p:tav fmla="" tm="0">
                                          <p:val>
                                            <p:strVal val="0"/>
                                          </p:val>
                                        </p:tav>
                                        <p:tav fmla="" tm="100000">
                                          <p:val>
                                            <p:strVal val="#ppt_w"/>
                                          </p:val>
                                        </p:tav>
                                      </p:tavLst>
                                    </p:anim>
                                    <p:anim calcmode="lin" valueType="num">
                                      <p:cBhvr additive="base">
                                        <p:cTn dur="500"/>
                                        <p:tgtEl>
                                          <p:spTgt spid="7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748"/>
                                        </p:tgtEl>
                                        <p:attrNameLst>
                                          <p:attrName>style.visibility</p:attrName>
                                        </p:attrNameLst>
                                      </p:cBhvr>
                                      <p:to>
                                        <p:strVal val="visible"/>
                                      </p:to>
                                    </p:set>
                                    <p:anim calcmode="lin" valueType="num">
                                      <p:cBhvr additive="base">
                                        <p:cTn dur="500"/>
                                        <p:tgtEl>
                                          <p:spTgt spid="748"/>
                                        </p:tgtEl>
                                        <p:attrNameLst>
                                          <p:attrName>ppt_w</p:attrName>
                                        </p:attrNameLst>
                                      </p:cBhvr>
                                      <p:tavLst>
                                        <p:tav fmla="" tm="0">
                                          <p:val>
                                            <p:strVal val="0"/>
                                          </p:val>
                                        </p:tav>
                                        <p:tav fmla="" tm="100000">
                                          <p:val>
                                            <p:strVal val="#ppt_w"/>
                                          </p:val>
                                        </p:tav>
                                      </p:tavLst>
                                    </p:anim>
                                    <p:anim calcmode="lin" valueType="num">
                                      <p:cBhvr additive="base">
                                        <p:cTn dur="500"/>
                                        <p:tgtEl>
                                          <p:spTgt spid="7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100"/>
                                  </p:stCondLst>
                                  <p:childTnLst>
                                    <p:set>
                                      <p:cBhvr>
                                        <p:cTn dur="1" fill="hold">
                                          <p:stCondLst>
                                            <p:cond delay="0"/>
                                          </p:stCondLst>
                                        </p:cTn>
                                        <p:tgtEl>
                                          <p:spTgt spid="749"/>
                                        </p:tgtEl>
                                        <p:attrNameLst>
                                          <p:attrName>style.visibility</p:attrName>
                                        </p:attrNameLst>
                                      </p:cBhvr>
                                      <p:to>
                                        <p:strVal val="visible"/>
                                      </p:to>
                                    </p:set>
                                    <p:anim calcmode="lin" valueType="num">
                                      <p:cBhvr additive="base">
                                        <p:cTn dur="500"/>
                                        <p:tgtEl>
                                          <p:spTgt spid="749"/>
                                        </p:tgtEl>
                                        <p:attrNameLst>
                                          <p:attrName>ppt_w</p:attrName>
                                        </p:attrNameLst>
                                      </p:cBhvr>
                                      <p:tavLst>
                                        <p:tav fmla="" tm="0">
                                          <p:val>
                                            <p:strVal val="0"/>
                                          </p:val>
                                        </p:tav>
                                        <p:tav fmla="" tm="100000">
                                          <p:val>
                                            <p:strVal val="#ppt_w"/>
                                          </p:val>
                                        </p:tav>
                                      </p:tavLst>
                                    </p:anim>
                                    <p:anim calcmode="lin" valueType="num">
                                      <p:cBhvr additive="base">
                                        <p:cTn dur="500"/>
                                        <p:tgtEl>
                                          <p:spTgt spid="7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750"/>
                                        </p:tgtEl>
                                        <p:attrNameLst>
                                          <p:attrName>style.visibility</p:attrName>
                                        </p:attrNameLst>
                                      </p:cBhvr>
                                      <p:to>
                                        <p:strVal val="visible"/>
                                      </p:to>
                                    </p:set>
                                    <p:anim calcmode="lin" valueType="num">
                                      <p:cBhvr additive="base">
                                        <p:cTn dur="500"/>
                                        <p:tgtEl>
                                          <p:spTgt spid="750"/>
                                        </p:tgtEl>
                                        <p:attrNameLst>
                                          <p:attrName>ppt_w</p:attrName>
                                        </p:attrNameLst>
                                      </p:cBhvr>
                                      <p:tavLst>
                                        <p:tav fmla="" tm="0">
                                          <p:val>
                                            <p:strVal val="0"/>
                                          </p:val>
                                        </p:tav>
                                        <p:tav fmla="" tm="100000">
                                          <p:val>
                                            <p:strVal val="#ppt_w"/>
                                          </p:val>
                                        </p:tav>
                                      </p:tavLst>
                                    </p:anim>
                                    <p:anim calcmode="lin" valueType="num">
                                      <p:cBhvr additive="base">
                                        <p:cTn dur="500"/>
                                        <p:tgtEl>
                                          <p:spTgt spid="75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76" name="Shape 776"/>
        <p:cNvGrpSpPr/>
        <p:nvPr/>
      </p:nvGrpSpPr>
      <p:grpSpPr>
        <a:xfrm>
          <a:off x="0" y="0"/>
          <a:ext cx="0" cy="0"/>
          <a:chOff x="0" y="0"/>
          <a:chExt cx="0" cy="0"/>
        </a:xfrm>
      </p:grpSpPr>
      <p:sp>
        <p:nvSpPr>
          <p:cNvPr id="777" name="Google Shape;777;p38"/>
          <p:cNvSpPr txBox="1"/>
          <p:nvPr>
            <p:ph type="title"/>
          </p:nvPr>
        </p:nvSpPr>
        <p:spPr>
          <a:xfrm>
            <a:off x="469900" y="500062"/>
            <a:ext cx="7886700" cy="993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600"/>
              <a:buFont typeface="BiauKai"/>
              <a:buNone/>
            </a:pPr>
            <a:r>
              <a:rPr b="0" i="0" lang="en-US" sz="3600" u="none" cap="none" strike="noStrike">
                <a:solidFill>
                  <a:schemeClr val="lt1"/>
                </a:solidFill>
                <a:latin typeface="BiauKai"/>
                <a:ea typeface="BiauKai"/>
                <a:cs typeface="BiauKai"/>
                <a:sym typeface="BiauKai"/>
              </a:rPr>
              <a:t>照顧護生的反思</a:t>
            </a:r>
            <a:endParaRPr/>
          </a:p>
        </p:txBody>
      </p:sp>
      <p:sp>
        <p:nvSpPr>
          <p:cNvPr id="778" name="Google Shape;778;p38"/>
          <p:cNvSpPr txBox="1"/>
          <p:nvPr>
            <p:ph idx="1" type="body"/>
          </p:nvPr>
        </p:nvSpPr>
        <p:spPr>
          <a:xfrm>
            <a:off x="469900" y="1325562"/>
            <a:ext cx="7886700" cy="3262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sz="1800" u="none">
              <a:solidFill>
                <a:schemeClr val="lt1"/>
              </a:solidFill>
              <a:latin typeface="BiauKai"/>
              <a:ea typeface="BiauKai"/>
              <a:cs typeface="BiauKai"/>
              <a:sym typeface="BiauKai"/>
            </a:endParaRPr>
          </a:p>
          <a:p>
            <a:pPr indent="0" lvl="0" marL="0" marR="0" rtl="0" algn="l">
              <a:lnSpc>
                <a:spcPct val="100000"/>
              </a:lnSpc>
              <a:spcBef>
                <a:spcPts val="0"/>
              </a:spcBef>
              <a:spcAft>
                <a:spcPts val="0"/>
              </a:spcAft>
              <a:buClr>
                <a:schemeClr val="lt1"/>
              </a:buClr>
              <a:buSzPts val="2000"/>
              <a:buFont typeface="Arial"/>
              <a:buNone/>
            </a:pPr>
            <a:r>
              <a:rPr lang="en-US" sz="2000" u="none">
                <a:solidFill>
                  <a:schemeClr val="lt1"/>
                </a:solidFill>
                <a:latin typeface="BiauKai"/>
                <a:ea typeface="BiauKai"/>
                <a:cs typeface="BiauKai"/>
                <a:sym typeface="BiauKai"/>
              </a:rPr>
              <a:t>這是我第一次照顧病人，該開始不知道要如何跟病人溝通，但他都說你都可以問不要緊張，讓我放鬆了許多，他因受傷讓他情緒有點憂鬱，所以我跟他分享了我受傷的故事，希望多少能讓他緩解。</a:t>
            </a:r>
            <a:endParaRPr/>
          </a:p>
          <a:p>
            <a:pPr indent="0" lvl="0" marL="0" marR="0" rtl="0" algn="l">
              <a:lnSpc>
                <a:spcPct val="100000"/>
              </a:lnSpc>
              <a:spcBef>
                <a:spcPts val="0"/>
              </a:spcBef>
              <a:spcAft>
                <a:spcPts val="0"/>
              </a:spcAft>
              <a:buClr>
                <a:srgbClr val="000000"/>
              </a:buClr>
              <a:buSzPts val="2000"/>
              <a:buFont typeface="Arial"/>
              <a:buNone/>
            </a:pPr>
            <a:r>
              <a:t/>
            </a:r>
            <a:endParaRPr sz="2000" u="none">
              <a:solidFill>
                <a:schemeClr val="lt1"/>
              </a:solidFill>
              <a:latin typeface="BiauKai"/>
              <a:ea typeface="BiauKai"/>
              <a:cs typeface="BiauKai"/>
              <a:sym typeface="BiauKai"/>
            </a:endParaRPr>
          </a:p>
          <a:p>
            <a:pPr indent="0" lvl="0" marL="0" marR="0" rtl="0" algn="l">
              <a:lnSpc>
                <a:spcPct val="100000"/>
              </a:lnSpc>
              <a:spcBef>
                <a:spcPts val="0"/>
              </a:spcBef>
              <a:spcAft>
                <a:spcPts val="0"/>
              </a:spcAft>
              <a:buClr>
                <a:schemeClr val="lt1"/>
              </a:buClr>
              <a:buSzPts val="2000"/>
              <a:buFont typeface="Arial"/>
              <a:buNone/>
            </a:pPr>
            <a:r>
              <a:rPr lang="en-US" sz="2000" u="none">
                <a:solidFill>
                  <a:schemeClr val="lt1"/>
                </a:solidFill>
                <a:latin typeface="BiauKai"/>
                <a:ea typeface="BiauKai"/>
                <a:cs typeface="BiauKai"/>
                <a:sym typeface="BiauKai"/>
              </a:rPr>
              <a:t>另外我打開窗戶，希望他看到陽光可以心情好一點。</a:t>
            </a:r>
            <a:endParaRPr/>
          </a:p>
          <a:p>
            <a:pPr indent="0" lvl="0" marL="0" marR="0" rtl="0" algn="l">
              <a:lnSpc>
                <a:spcPct val="100000"/>
              </a:lnSpc>
              <a:spcBef>
                <a:spcPts val="0"/>
              </a:spcBef>
              <a:spcAft>
                <a:spcPts val="0"/>
              </a:spcAft>
              <a:buClr>
                <a:srgbClr val="000000"/>
              </a:buClr>
              <a:buSzPts val="2000"/>
              <a:buFont typeface="Arial"/>
              <a:buNone/>
            </a:pPr>
            <a:r>
              <a:t/>
            </a:r>
            <a:endParaRPr sz="2000" u="none">
              <a:solidFill>
                <a:schemeClr val="lt1"/>
              </a:solidFill>
              <a:latin typeface="BiauKai"/>
              <a:ea typeface="BiauKai"/>
              <a:cs typeface="BiauKai"/>
              <a:sym typeface="BiauKai"/>
            </a:endParaRPr>
          </a:p>
          <a:p>
            <a:pPr indent="0" lvl="0" marL="0" marR="0" rtl="0" algn="l">
              <a:lnSpc>
                <a:spcPct val="100000"/>
              </a:lnSpc>
              <a:spcBef>
                <a:spcPts val="0"/>
              </a:spcBef>
              <a:spcAft>
                <a:spcPts val="0"/>
              </a:spcAft>
              <a:buClr>
                <a:schemeClr val="lt1"/>
              </a:buClr>
              <a:buSzPts val="2000"/>
              <a:buFont typeface="Arial"/>
              <a:buNone/>
            </a:pPr>
            <a:r>
              <a:rPr lang="en-US" sz="2000" u="none">
                <a:solidFill>
                  <a:schemeClr val="lt1"/>
                </a:solidFill>
                <a:latin typeface="BiauKai"/>
                <a:ea typeface="BiauKai"/>
                <a:cs typeface="BiauKai"/>
                <a:sym typeface="BiauKai"/>
              </a:rPr>
              <a:t>溝通中他提到想要移植手臂，剛開始我覺得移植手是件可行的事，但經過老師問之後去查文獻，我才發覺移植手術是需要經過許多科的評估及有無捐贈者等等考量才能完成。</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82" name="Shape 782"/>
        <p:cNvGrpSpPr/>
        <p:nvPr/>
      </p:nvGrpSpPr>
      <p:grpSpPr>
        <a:xfrm>
          <a:off x="0" y="0"/>
          <a:ext cx="0" cy="0"/>
          <a:chOff x="0" y="0"/>
          <a:chExt cx="0" cy="0"/>
        </a:xfrm>
      </p:grpSpPr>
      <p:pic>
        <p:nvPicPr>
          <p:cNvPr id="783" name="Google Shape;783;p39"/>
          <p:cNvPicPr preferRelativeResize="0"/>
          <p:nvPr/>
        </p:nvPicPr>
        <p:blipFill rotWithShape="1">
          <a:blip r:embed="rId3">
            <a:alphaModFix/>
          </a:blip>
          <a:srcRect b="0" l="0" r="0" t="0"/>
          <a:stretch/>
        </p:blipFill>
        <p:spPr>
          <a:xfrm>
            <a:off x="842962" y="950912"/>
            <a:ext cx="661987" cy="1187450"/>
          </a:xfrm>
          <a:prstGeom prst="rect">
            <a:avLst/>
          </a:prstGeom>
          <a:noFill/>
          <a:ln>
            <a:noFill/>
          </a:ln>
        </p:spPr>
      </p:pic>
      <p:pic>
        <p:nvPicPr>
          <p:cNvPr id="784" name="Google Shape;784;p39"/>
          <p:cNvPicPr preferRelativeResize="0"/>
          <p:nvPr/>
        </p:nvPicPr>
        <p:blipFill rotWithShape="1">
          <a:blip r:embed="rId4">
            <a:alphaModFix/>
          </a:blip>
          <a:srcRect b="0" l="0" r="0" t="0"/>
          <a:stretch/>
        </p:blipFill>
        <p:spPr>
          <a:xfrm>
            <a:off x="914400" y="2900362"/>
            <a:ext cx="784225" cy="1014412"/>
          </a:xfrm>
          <a:prstGeom prst="rect">
            <a:avLst/>
          </a:prstGeom>
          <a:noFill/>
          <a:ln>
            <a:noFill/>
          </a:ln>
        </p:spPr>
      </p:pic>
      <p:pic>
        <p:nvPicPr>
          <p:cNvPr id="785" name="Google Shape;785;p39"/>
          <p:cNvPicPr preferRelativeResize="0"/>
          <p:nvPr/>
        </p:nvPicPr>
        <p:blipFill rotWithShape="1">
          <a:blip r:embed="rId5">
            <a:alphaModFix/>
          </a:blip>
          <a:srcRect b="0" l="0" r="0" t="0"/>
          <a:stretch/>
        </p:blipFill>
        <p:spPr>
          <a:xfrm>
            <a:off x="1900237" y="1081087"/>
            <a:ext cx="1042987" cy="889000"/>
          </a:xfrm>
          <a:prstGeom prst="rect">
            <a:avLst/>
          </a:prstGeom>
          <a:noFill/>
          <a:ln>
            <a:noFill/>
          </a:ln>
        </p:spPr>
      </p:pic>
      <p:pic>
        <p:nvPicPr>
          <p:cNvPr id="786" name="Google Shape;786;p39"/>
          <p:cNvPicPr preferRelativeResize="0"/>
          <p:nvPr/>
        </p:nvPicPr>
        <p:blipFill rotWithShape="1">
          <a:blip r:embed="rId6">
            <a:alphaModFix/>
          </a:blip>
          <a:srcRect b="0" l="0" r="0" t="0"/>
          <a:stretch/>
        </p:blipFill>
        <p:spPr>
          <a:xfrm>
            <a:off x="2055812" y="3187700"/>
            <a:ext cx="976312" cy="1085850"/>
          </a:xfrm>
          <a:prstGeom prst="rect">
            <a:avLst/>
          </a:prstGeom>
          <a:noFill/>
          <a:ln>
            <a:noFill/>
          </a:ln>
        </p:spPr>
      </p:pic>
      <p:pic>
        <p:nvPicPr>
          <p:cNvPr id="787" name="Google Shape;787;p39"/>
          <p:cNvPicPr preferRelativeResize="0"/>
          <p:nvPr/>
        </p:nvPicPr>
        <p:blipFill rotWithShape="1">
          <a:blip r:embed="rId7">
            <a:alphaModFix/>
          </a:blip>
          <a:srcRect b="0" l="0" r="0" t="0"/>
          <a:stretch/>
        </p:blipFill>
        <p:spPr>
          <a:xfrm>
            <a:off x="2055812" y="2405062"/>
            <a:ext cx="327025" cy="338137"/>
          </a:xfrm>
          <a:prstGeom prst="rect">
            <a:avLst/>
          </a:prstGeom>
          <a:noFill/>
          <a:ln>
            <a:noFill/>
          </a:ln>
        </p:spPr>
      </p:pic>
      <p:pic>
        <p:nvPicPr>
          <p:cNvPr id="788" name="Google Shape;788;p39"/>
          <p:cNvPicPr preferRelativeResize="0"/>
          <p:nvPr/>
        </p:nvPicPr>
        <p:blipFill rotWithShape="1">
          <a:blip r:embed="rId8">
            <a:alphaModFix/>
          </a:blip>
          <a:srcRect b="0" l="0" r="0" t="0"/>
          <a:stretch/>
        </p:blipFill>
        <p:spPr>
          <a:xfrm>
            <a:off x="3336925" y="1263650"/>
            <a:ext cx="533400" cy="523875"/>
          </a:xfrm>
          <a:prstGeom prst="rect">
            <a:avLst/>
          </a:prstGeom>
          <a:noFill/>
          <a:ln>
            <a:noFill/>
          </a:ln>
        </p:spPr>
      </p:pic>
      <p:pic>
        <p:nvPicPr>
          <p:cNvPr id="789" name="Google Shape;789;p39"/>
          <p:cNvPicPr preferRelativeResize="0"/>
          <p:nvPr/>
        </p:nvPicPr>
        <p:blipFill rotWithShape="1">
          <a:blip r:embed="rId9">
            <a:alphaModFix/>
          </a:blip>
          <a:srcRect b="0" l="0" r="0" t="0"/>
          <a:stretch/>
        </p:blipFill>
        <p:spPr>
          <a:xfrm>
            <a:off x="5624512" y="1196975"/>
            <a:ext cx="619125" cy="657225"/>
          </a:xfrm>
          <a:prstGeom prst="rect">
            <a:avLst/>
          </a:prstGeom>
          <a:noFill/>
          <a:ln>
            <a:noFill/>
          </a:ln>
        </p:spPr>
      </p:pic>
      <p:pic>
        <p:nvPicPr>
          <p:cNvPr id="790" name="Google Shape;790;p39"/>
          <p:cNvPicPr preferRelativeResize="0"/>
          <p:nvPr/>
        </p:nvPicPr>
        <p:blipFill rotWithShape="1">
          <a:blip r:embed="rId10">
            <a:alphaModFix/>
          </a:blip>
          <a:srcRect b="0" l="0" r="0" t="0"/>
          <a:stretch/>
        </p:blipFill>
        <p:spPr>
          <a:xfrm>
            <a:off x="6677025" y="1952625"/>
            <a:ext cx="314325" cy="285750"/>
          </a:xfrm>
          <a:prstGeom prst="rect">
            <a:avLst/>
          </a:prstGeom>
          <a:noFill/>
          <a:ln>
            <a:noFill/>
          </a:ln>
        </p:spPr>
      </p:pic>
      <p:pic>
        <p:nvPicPr>
          <p:cNvPr id="791" name="Google Shape;791;p39"/>
          <p:cNvPicPr preferRelativeResize="0"/>
          <p:nvPr/>
        </p:nvPicPr>
        <p:blipFill rotWithShape="1">
          <a:blip r:embed="rId11">
            <a:alphaModFix/>
          </a:blip>
          <a:srcRect b="0" l="0" r="0" t="0"/>
          <a:stretch/>
        </p:blipFill>
        <p:spPr>
          <a:xfrm>
            <a:off x="6338887" y="2609850"/>
            <a:ext cx="671512" cy="1663700"/>
          </a:xfrm>
          <a:prstGeom prst="rect">
            <a:avLst/>
          </a:prstGeom>
          <a:noFill/>
          <a:ln>
            <a:noFill/>
          </a:ln>
        </p:spPr>
      </p:pic>
      <p:pic>
        <p:nvPicPr>
          <p:cNvPr id="792" name="Google Shape;792;p39"/>
          <p:cNvPicPr preferRelativeResize="0"/>
          <p:nvPr/>
        </p:nvPicPr>
        <p:blipFill rotWithShape="1">
          <a:blip r:embed="rId12">
            <a:alphaModFix/>
          </a:blip>
          <a:srcRect b="0" l="0" r="0" t="0"/>
          <a:stretch/>
        </p:blipFill>
        <p:spPr>
          <a:xfrm>
            <a:off x="7480300" y="2405062"/>
            <a:ext cx="371475" cy="436562"/>
          </a:xfrm>
          <a:prstGeom prst="rect">
            <a:avLst/>
          </a:prstGeom>
          <a:noFill/>
          <a:ln>
            <a:noFill/>
          </a:ln>
        </p:spPr>
      </p:pic>
      <p:sp>
        <p:nvSpPr>
          <p:cNvPr id="793" name="Google Shape;793;p39"/>
          <p:cNvSpPr txBox="1"/>
          <p:nvPr/>
        </p:nvSpPr>
        <p:spPr>
          <a:xfrm>
            <a:off x="1606675" y="1463075"/>
            <a:ext cx="5937000" cy="2367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14900"/>
              <a:buFont typeface="BiauKai"/>
              <a:buNone/>
            </a:pPr>
            <a:r>
              <a:rPr lang="en-US" sz="14900" u="none">
                <a:solidFill>
                  <a:srgbClr val="FFFFFF"/>
                </a:solidFill>
                <a:latin typeface="BiauKai"/>
                <a:ea typeface="BiauKai"/>
                <a:cs typeface="BiauKai"/>
                <a:sym typeface="BiauKai"/>
              </a:rPr>
              <a:t>END</a:t>
            </a:r>
            <a:endParaRPr/>
          </a:p>
        </p:txBody>
      </p:sp>
      <p:grpSp>
        <p:nvGrpSpPr>
          <p:cNvPr id="794" name="Google Shape;794;p39"/>
          <p:cNvGrpSpPr/>
          <p:nvPr/>
        </p:nvGrpSpPr>
        <p:grpSpPr>
          <a:xfrm>
            <a:off x="7340600" y="923925"/>
            <a:ext cx="898525" cy="1050925"/>
            <a:chOff x="0" y="0"/>
            <a:chExt cx="755" cy="883"/>
          </a:xfrm>
        </p:grpSpPr>
        <p:sp>
          <p:nvSpPr>
            <p:cNvPr id="795" name="Google Shape;795;p39"/>
            <p:cNvSpPr txBox="1"/>
            <p:nvPr/>
          </p:nvSpPr>
          <p:spPr>
            <a:xfrm>
              <a:off x="26" y="39"/>
              <a:ext cx="729" cy="82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96" name="Google Shape;796;p39"/>
            <p:cNvSpPr/>
            <p:nvPr/>
          </p:nvSpPr>
          <p:spPr>
            <a:xfrm>
              <a:off x="13" y="0"/>
              <a:ext cx="742" cy="731"/>
            </a:xfrm>
            <a:custGeom>
              <a:rect b="b" l="l" r="r" t="t"/>
              <a:pathLst>
                <a:path extrusionOk="0" h="226" w="229">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97" name="Google Shape;797;p39"/>
            <p:cNvSpPr/>
            <p:nvPr/>
          </p:nvSpPr>
          <p:spPr>
            <a:xfrm>
              <a:off x="68" y="26"/>
              <a:ext cx="684" cy="725"/>
            </a:xfrm>
            <a:custGeom>
              <a:rect b="b" l="l" r="r" t="t"/>
              <a:pathLst>
                <a:path extrusionOk="0" h="224" w="211">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98" name="Google Shape;798;p39"/>
            <p:cNvSpPr/>
            <p:nvPr/>
          </p:nvSpPr>
          <p:spPr>
            <a:xfrm>
              <a:off x="149" y="654"/>
              <a:ext cx="110" cy="113"/>
            </a:xfrm>
            <a:custGeom>
              <a:rect b="b" l="l" r="r" t="t"/>
              <a:pathLst>
                <a:path extrusionOk="0" h="35" w="34">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799" name="Google Shape;799;p39"/>
            <p:cNvSpPr/>
            <p:nvPr/>
          </p:nvSpPr>
          <p:spPr>
            <a:xfrm>
              <a:off x="0" y="667"/>
              <a:ext cx="344" cy="216"/>
            </a:xfrm>
            <a:custGeom>
              <a:rect b="b" l="l" r="r" t="t"/>
              <a:pathLst>
                <a:path extrusionOk="0" h="67" w="106">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00" name="Google Shape;800;p39"/>
            <p:cNvSpPr/>
            <p:nvPr/>
          </p:nvSpPr>
          <p:spPr>
            <a:xfrm>
              <a:off x="402" y="81"/>
              <a:ext cx="282" cy="282"/>
            </a:xfrm>
            <a:custGeom>
              <a:rect b="b" l="l" r="r" t="t"/>
              <a:pathLst>
                <a:path extrusionOk="0" h="87" w="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01" name="Google Shape;801;p39"/>
            <p:cNvSpPr/>
            <p:nvPr/>
          </p:nvSpPr>
          <p:spPr>
            <a:xfrm>
              <a:off x="301" y="317"/>
              <a:ext cx="379" cy="379"/>
            </a:xfrm>
            <a:custGeom>
              <a:rect b="b" l="l" r="r" t="t"/>
              <a:pathLst>
                <a:path extrusionOk="0" h="117" w="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02" name="Google Shape;802;p39"/>
            <p:cNvSpPr/>
            <p:nvPr/>
          </p:nvSpPr>
          <p:spPr>
            <a:xfrm>
              <a:off x="143" y="49"/>
              <a:ext cx="285" cy="178"/>
            </a:xfrm>
            <a:custGeom>
              <a:rect b="b" l="l" r="r" t="t"/>
              <a:pathLst>
                <a:path extrusionOk="0" h="55" w="88">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03" name="Google Shape;803;p39"/>
            <p:cNvSpPr/>
            <p:nvPr/>
          </p:nvSpPr>
          <p:spPr>
            <a:xfrm>
              <a:off x="91" y="201"/>
              <a:ext cx="210" cy="430"/>
            </a:xfrm>
            <a:custGeom>
              <a:rect b="b" l="l" r="r" t="t"/>
              <a:pathLst>
                <a:path extrusionOk="0" h="133" w="65">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grpSp>
        <p:nvGrpSpPr>
          <p:cNvPr id="804" name="Google Shape;804;p39"/>
          <p:cNvGrpSpPr/>
          <p:nvPr/>
        </p:nvGrpSpPr>
        <p:grpSpPr>
          <a:xfrm>
            <a:off x="7253287" y="3279775"/>
            <a:ext cx="838200" cy="962025"/>
            <a:chOff x="0" y="0"/>
            <a:chExt cx="704" cy="807"/>
          </a:xfrm>
        </p:grpSpPr>
        <p:sp>
          <p:nvSpPr>
            <p:cNvPr id="805" name="Google Shape;805;p39"/>
            <p:cNvSpPr txBox="1"/>
            <p:nvPr/>
          </p:nvSpPr>
          <p:spPr>
            <a:xfrm>
              <a:off x="11" y="18"/>
              <a:ext cx="671" cy="758"/>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06" name="Google Shape;806;p39"/>
            <p:cNvSpPr/>
            <p:nvPr/>
          </p:nvSpPr>
          <p:spPr>
            <a:xfrm>
              <a:off x="0" y="67"/>
              <a:ext cx="420" cy="378"/>
            </a:xfrm>
            <a:custGeom>
              <a:rect b="b" l="l" r="r" t="t"/>
              <a:pathLst>
                <a:path extrusionOk="0" h="169" w="188">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07" name="Google Shape;807;p39"/>
            <p:cNvSpPr/>
            <p:nvPr/>
          </p:nvSpPr>
          <p:spPr>
            <a:xfrm>
              <a:off x="56" y="136"/>
              <a:ext cx="648" cy="671"/>
            </a:xfrm>
            <a:custGeom>
              <a:rect b="b" l="l" r="r" t="t"/>
              <a:pathLst>
                <a:path extrusionOk="0" h="300" w="29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08" name="Google Shape;808;p39"/>
            <p:cNvSpPr/>
            <p:nvPr/>
          </p:nvSpPr>
          <p:spPr>
            <a:xfrm>
              <a:off x="208" y="391"/>
              <a:ext cx="356" cy="345"/>
            </a:xfrm>
            <a:custGeom>
              <a:rect b="b" l="l" r="r" t="t"/>
              <a:pathLst>
                <a:path extrusionOk="0" h="154" w="159">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09" name="Google Shape;809;p39"/>
            <p:cNvSpPr/>
            <p:nvPr/>
          </p:nvSpPr>
          <p:spPr>
            <a:xfrm>
              <a:off x="208" y="394"/>
              <a:ext cx="293" cy="221"/>
            </a:xfrm>
            <a:custGeom>
              <a:rect b="b" l="l" r="r" t="t"/>
              <a:pathLst>
                <a:path extrusionOk="0" h="99" w="131">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10" name="Google Shape;810;p39"/>
            <p:cNvSpPr/>
            <p:nvPr/>
          </p:nvSpPr>
          <p:spPr>
            <a:xfrm>
              <a:off x="208" y="391"/>
              <a:ext cx="288" cy="181"/>
            </a:xfrm>
            <a:custGeom>
              <a:rect b="b" l="l" r="r" t="t"/>
              <a:pathLst>
                <a:path extrusionOk="0" h="81" w="129">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11" name="Google Shape;811;p39"/>
            <p:cNvSpPr/>
            <p:nvPr/>
          </p:nvSpPr>
          <p:spPr>
            <a:xfrm>
              <a:off x="262" y="311"/>
              <a:ext cx="73" cy="127"/>
            </a:xfrm>
            <a:custGeom>
              <a:rect b="b" l="l" r="r" t="t"/>
              <a:pathLst>
                <a:path extrusionOk="0" h="57" w="33">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12" name="Google Shape;812;p39"/>
            <p:cNvSpPr/>
            <p:nvPr/>
          </p:nvSpPr>
          <p:spPr>
            <a:xfrm>
              <a:off x="362" y="530"/>
              <a:ext cx="81" cy="110"/>
            </a:xfrm>
            <a:custGeom>
              <a:rect b="b" l="l" r="r" t="t"/>
              <a:pathLst>
                <a:path extrusionOk="0" h="49" w="36">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13" name="Google Shape;813;p39"/>
            <p:cNvSpPr/>
            <p:nvPr/>
          </p:nvSpPr>
          <p:spPr>
            <a:xfrm>
              <a:off x="2" y="0"/>
              <a:ext cx="289" cy="226"/>
            </a:xfrm>
            <a:custGeom>
              <a:rect b="b" l="l" r="r" t="t"/>
              <a:pathLst>
                <a:path extrusionOk="0" h="101" w="129">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sp>
          <p:nvSpPr>
            <p:cNvPr id="814" name="Google Shape;814;p39"/>
            <p:cNvSpPr/>
            <p:nvPr/>
          </p:nvSpPr>
          <p:spPr>
            <a:xfrm>
              <a:off x="47" y="27"/>
              <a:ext cx="197" cy="179"/>
            </a:xfrm>
            <a:custGeom>
              <a:rect b="b" l="l" r="r" t="t"/>
              <a:pathLst>
                <a:path extrusionOk="0" h="80" w="88">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1" name="Shape 31"/>
        <p:cNvGrpSpPr/>
        <p:nvPr/>
      </p:nvGrpSpPr>
      <p:grpSpPr>
        <a:xfrm>
          <a:off x="0" y="0"/>
          <a:ext cx="0" cy="0"/>
          <a:chOff x="0" y="0"/>
          <a:chExt cx="0" cy="0"/>
        </a:xfrm>
      </p:grpSpPr>
      <p:sp>
        <p:nvSpPr>
          <p:cNvPr id="32" name="Google Shape;32;p4"/>
          <p:cNvSpPr txBox="1"/>
          <p:nvPr/>
        </p:nvSpPr>
        <p:spPr>
          <a:xfrm>
            <a:off x="633412" y="528637"/>
            <a:ext cx="6923087" cy="77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FFFFFF"/>
              </a:buClr>
              <a:buSzPts val="4200"/>
              <a:buFont typeface="BiauKai"/>
              <a:buNone/>
            </a:pPr>
            <a:r>
              <a:rPr b="1" lang="en-US" sz="4200" u="none">
                <a:solidFill>
                  <a:srgbClr val="FFFFFF"/>
                </a:solidFill>
                <a:latin typeface="BiauKai"/>
                <a:ea typeface="BiauKai"/>
                <a:cs typeface="BiauKai"/>
                <a:sym typeface="BiauKai"/>
              </a:rPr>
              <a:t>護理師進行臨床推理的內涵</a:t>
            </a:r>
            <a:endParaRPr/>
          </a:p>
        </p:txBody>
      </p:sp>
      <p:sp>
        <p:nvSpPr>
          <p:cNvPr id="33" name="Google Shape;33;p4"/>
          <p:cNvSpPr txBox="1"/>
          <p:nvPr/>
        </p:nvSpPr>
        <p:spPr>
          <a:xfrm>
            <a:off x="679450" y="1346200"/>
            <a:ext cx="7808912" cy="3144837"/>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FFFF"/>
              </a:buClr>
              <a:buSzPts val="2400"/>
              <a:buFont typeface="BiauKai"/>
              <a:buNone/>
            </a:pPr>
            <a:r>
              <a:rPr lang="en-US" sz="2400" u="none">
                <a:solidFill>
                  <a:srgbClr val="FFFFFF"/>
                </a:solidFill>
                <a:latin typeface="BiauKai"/>
                <a:ea typeface="BiauKai"/>
                <a:cs typeface="BiauKai"/>
                <a:sym typeface="BiauKai"/>
              </a:rPr>
              <a:t>用於理解病人有意義資料的一種認知策略，透過確立診斷或潛在病人問題，以進行臨床決策，進行問題解決，以達到正向結果；就護理的角度是聚焦於病人照顧和安適度(well-being)狀態。</a:t>
            </a:r>
            <a:endParaRPr/>
          </a:p>
          <a:p>
            <a:pPr indent="0" lvl="0" marL="0" marR="0" rtl="0" algn="l">
              <a:lnSpc>
                <a:spcPct val="115000"/>
              </a:lnSpc>
              <a:spcBef>
                <a:spcPts val="1600"/>
              </a:spcBef>
              <a:spcAft>
                <a:spcPts val="0"/>
              </a:spcAft>
              <a:buClr>
                <a:srgbClr val="FFFFFF"/>
              </a:buClr>
              <a:buSzPts val="2400"/>
              <a:buFont typeface="BiauKai"/>
              <a:buNone/>
            </a:pPr>
            <a:r>
              <a:rPr lang="en-US" sz="2400" u="none">
                <a:solidFill>
                  <a:srgbClr val="FFFFFF"/>
                </a:solidFill>
                <a:latin typeface="BiauKai"/>
                <a:ea typeface="BiauKai"/>
                <a:cs typeface="BiauKai"/>
                <a:sym typeface="BiauKai"/>
              </a:rPr>
              <a:t>臨床推理包括判斷、做決定和行動等多元概念，是屬於實作知識，即程序知識，和「know-how」的知識(Levett-Jones et al., 2010)。</a:t>
            </a:r>
            <a:endParaRPr/>
          </a:p>
          <a:p>
            <a:pPr indent="0" lvl="0" marL="0" marR="0" rtl="0" algn="l">
              <a:lnSpc>
                <a:spcPct val="100000"/>
              </a:lnSpc>
              <a:spcBef>
                <a:spcPts val="0"/>
              </a:spcBef>
              <a:spcAft>
                <a:spcPts val="0"/>
              </a:spcAft>
              <a:buNone/>
            </a:pPr>
            <a:r>
              <a:t/>
            </a:r>
            <a:endParaRPr sz="2400" u="none">
              <a:solidFill>
                <a:srgbClr val="FFFFFF"/>
              </a:solidFill>
              <a:latin typeface="BiauKai"/>
              <a:ea typeface="BiauKai"/>
              <a:cs typeface="BiauKai"/>
              <a:sym typeface="BiauKai"/>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7" name="Shape 37"/>
        <p:cNvGrpSpPr/>
        <p:nvPr/>
      </p:nvGrpSpPr>
      <p:grpSpPr>
        <a:xfrm>
          <a:off x="0" y="0"/>
          <a:ext cx="0" cy="0"/>
          <a:chOff x="0" y="0"/>
          <a:chExt cx="0" cy="0"/>
        </a:xfrm>
      </p:grpSpPr>
      <p:sp>
        <p:nvSpPr>
          <p:cNvPr id="38" name="Google Shape;38;p5"/>
          <p:cNvSpPr txBox="1"/>
          <p:nvPr/>
        </p:nvSpPr>
        <p:spPr>
          <a:xfrm>
            <a:off x="1020000" y="2110044"/>
            <a:ext cx="7104000" cy="923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4800"/>
              <a:buFont typeface="BiauKai"/>
              <a:buNone/>
            </a:pPr>
            <a:r>
              <a:rPr b="1" lang="en-US" sz="4800" u="none">
                <a:solidFill>
                  <a:srgbClr val="FFFFFF"/>
                </a:solidFill>
                <a:latin typeface="BiauKai"/>
                <a:ea typeface="BiauKai"/>
                <a:cs typeface="BiauKai"/>
                <a:sym typeface="BiauKai"/>
              </a:rPr>
              <a:t>為何要學臨床推理?</a:t>
            </a:r>
            <a:endParaRPr b="1" sz="4800">
              <a:solidFill>
                <a:srgbClr val="FFFFFF"/>
              </a:solidFill>
              <a:latin typeface="BiauKai"/>
              <a:ea typeface="BiauKai"/>
              <a:cs typeface="BiauKai"/>
              <a:sym typeface="BiauKai"/>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2" name="Shape 42"/>
        <p:cNvGrpSpPr/>
        <p:nvPr/>
      </p:nvGrpSpPr>
      <p:grpSpPr>
        <a:xfrm>
          <a:off x="0" y="0"/>
          <a:ext cx="0" cy="0"/>
          <a:chOff x="0" y="0"/>
          <a:chExt cx="0" cy="0"/>
        </a:xfrm>
      </p:grpSpPr>
      <p:sp>
        <p:nvSpPr>
          <p:cNvPr id="43" name="Google Shape;43;p6"/>
          <p:cNvSpPr txBox="1"/>
          <p:nvPr/>
        </p:nvSpPr>
        <p:spPr>
          <a:xfrm>
            <a:off x="1020762" y="1520825"/>
            <a:ext cx="7104062" cy="174783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pic>
        <p:nvPicPr>
          <p:cNvPr id="44" name="Google Shape;44;p6"/>
          <p:cNvPicPr preferRelativeResize="0"/>
          <p:nvPr/>
        </p:nvPicPr>
        <p:blipFill rotWithShape="1">
          <a:blip r:embed="rId3">
            <a:alphaModFix/>
          </a:blip>
          <a:srcRect b="0" l="0" r="0" t="0"/>
          <a:stretch/>
        </p:blipFill>
        <p:spPr>
          <a:xfrm>
            <a:off x="223837" y="263525"/>
            <a:ext cx="8675687" cy="4618037"/>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8" name="Shape 48"/>
        <p:cNvGrpSpPr/>
        <p:nvPr/>
      </p:nvGrpSpPr>
      <p:grpSpPr>
        <a:xfrm>
          <a:off x="0" y="0"/>
          <a:ext cx="0" cy="0"/>
          <a:chOff x="0" y="0"/>
          <a:chExt cx="0" cy="0"/>
        </a:xfrm>
      </p:grpSpPr>
      <p:sp>
        <p:nvSpPr>
          <p:cNvPr id="49" name="Google Shape;49;p7"/>
          <p:cNvSpPr txBox="1"/>
          <p:nvPr/>
        </p:nvSpPr>
        <p:spPr>
          <a:xfrm>
            <a:off x="252412" y="261937"/>
            <a:ext cx="8647112" cy="45878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400" u="none">
              <a:solidFill>
                <a:srgbClr val="000000"/>
              </a:solidFill>
              <a:latin typeface="Arial"/>
              <a:ea typeface="Arial"/>
              <a:cs typeface="Arial"/>
              <a:sym typeface="Arial"/>
            </a:endParaRPr>
          </a:p>
        </p:txBody>
      </p:sp>
      <p:pic>
        <p:nvPicPr>
          <p:cNvPr id="50" name="Google Shape;50;p7"/>
          <p:cNvPicPr preferRelativeResize="0"/>
          <p:nvPr/>
        </p:nvPicPr>
        <p:blipFill rotWithShape="1">
          <a:blip r:embed="rId3">
            <a:alphaModFix/>
          </a:blip>
          <a:srcRect b="0" l="0" r="0" t="0"/>
          <a:stretch/>
        </p:blipFill>
        <p:spPr>
          <a:xfrm>
            <a:off x="658812" y="374650"/>
            <a:ext cx="2778125" cy="4402137"/>
          </a:xfrm>
          <a:prstGeom prst="rect">
            <a:avLst/>
          </a:prstGeom>
          <a:noFill/>
          <a:ln>
            <a:noFill/>
          </a:ln>
        </p:spPr>
      </p:pic>
      <p:pic>
        <p:nvPicPr>
          <p:cNvPr id="51" name="Google Shape;51;p7"/>
          <p:cNvPicPr preferRelativeResize="0"/>
          <p:nvPr/>
        </p:nvPicPr>
        <p:blipFill rotWithShape="1">
          <a:blip r:embed="rId4">
            <a:alphaModFix/>
          </a:blip>
          <a:srcRect b="0" l="0" r="0" t="0"/>
          <a:stretch/>
        </p:blipFill>
        <p:spPr>
          <a:xfrm rot="5400000">
            <a:off x="4628356" y="-664368"/>
            <a:ext cx="2333625" cy="4332287"/>
          </a:xfrm>
          <a:prstGeom prst="rect">
            <a:avLst/>
          </a:prstGeom>
          <a:noFill/>
          <a:ln>
            <a:noFill/>
          </a:ln>
        </p:spPr>
      </p:pic>
      <p:pic>
        <p:nvPicPr>
          <p:cNvPr id="52" name="Google Shape;52;p7"/>
          <p:cNvPicPr preferRelativeResize="0"/>
          <p:nvPr/>
        </p:nvPicPr>
        <p:blipFill rotWithShape="1">
          <a:blip r:embed="rId5">
            <a:alphaModFix/>
          </a:blip>
          <a:srcRect b="0" l="0" r="0" t="0"/>
          <a:stretch/>
        </p:blipFill>
        <p:spPr>
          <a:xfrm rot="5400000">
            <a:off x="4839493" y="1534318"/>
            <a:ext cx="1966912" cy="4384675"/>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6" name="Shape 56"/>
        <p:cNvGrpSpPr/>
        <p:nvPr/>
      </p:nvGrpSpPr>
      <p:grpSpPr>
        <a:xfrm>
          <a:off x="0" y="0"/>
          <a:ext cx="0" cy="0"/>
          <a:chOff x="0" y="0"/>
          <a:chExt cx="0" cy="0"/>
        </a:xfrm>
      </p:grpSpPr>
      <p:sp>
        <p:nvSpPr>
          <p:cNvPr id="57" name="Google Shape;57;p8"/>
          <p:cNvSpPr txBox="1"/>
          <p:nvPr/>
        </p:nvSpPr>
        <p:spPr>
          <a:xfrm>
            <a:off x="1520825" y="1577975"/>
            <a:ext cx="5818187" cy="120808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4800"/>
              <a:buFont typeface="BiauKai"/>
              <a:buNone/>
            </a:pPr>
            <a:r>
              <a:rPr b="1" lang="en-US" sz="4800" u="none">
                <a:solidFill>
                  <a:srgbClr val="FFFFFF"/>
                </a:solidFill>
                <a:latin typeface="BiauKai"/>
                <a:ea typeface="BiauKai"/>
                <a:cs typeface="BiauKai"/>
                <a:sym typeface="BiauKai"/>
              </a:rPr>
              <a:t>臨床推理的目標</a:t>
            </a:r>
            <a:endParaRPr b="1" sz="4800" u="none">
              <a:solidFill>
                <a:srgbClr val="FFFFFF"/>
              </a:solidFill>
              <a:latin typeface="BiauKai"/>
              <a:ea typeface="BiauKai"/>
              <a:cs typeface="BiauKai"/>
              <a:sym typeface="BiauKai"/>
            </a:endParaRPr>
          </a:p>
          <a:p>
            <a:pPr indent="0" lvl="0" marL="0" marR="0" rtl="0" algn="l">
              <a:lnSpc>
                <a:spcPct val="100000"/>
              </a:lnSpc>
              <a:spcBef>
                <a:spcPts val="0"/>
              </a:spcBef>
              <a:spcAft>
                <a:spcPts val="0"/>
              </a:spcAft>
              <a:buNone/>
            </a:pPr>
            <a:r>
              <a:t/>
            </a:r>
            <a:endParaRPr b="1" sz="4800" u="none">
              <a:solidFill>
                <a:srgbClr val="FFFFFF"/>
              </a:solidFill>
              <a:latin typeface="BiauKai"/>
              <a:ea typeface="BiauKai"/>
              <a:cs typeface="BiauKai"/>
              <a:sym typeface="BiauKa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1" name="Shape 61"/>
        <p:cNvGrpSpPr/>
        <p:nvPr/>
      </p:nvGrpSpPr>
      <p:grpSpPr>
        <a:xfrm>
          <a:off x="0" y="0"/>
          <a:ext cx="0" cy="0"/>
          <a:chOff x="0" y="0"/>
          <a:chExt cx="0" cy="0"/>
        </a:xfrm>
      </p:grpSpPr>
      <p:sp>
        <p:nvSpPr>
          <p:cNvPr id="62" name="Google Shape;62;p9"/>
          <p:cNvSpPr txBox="1"/>
          <p:nvPr/>
        </p:nvSpPr>
        <p:spPr>
          <a:xfrm>
            <a:off x="427037" y="554037"/>
            <a:ext cx="8289925" cy="4168775"/>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FFFFFF"/>
              </a:buClr>
              <a:buSzPts val="3600"/>
              <a:buFont typeface="BiauKai"/>
              <a:buNone/>
            </a:pPr>
            <a:r>
              <a:rPr lang="en-US" sz="3600" u="none">
                <a:solidFill>
                  <a:srgbClr val="FFFFFF"/>
                </a:solidFill>
                <a:latin typeface="BiauKai"/>
                <a:ea typeface="BiauKai"/>
                <a:cs typeface="BiauKai"/>
                <a:sym typeface="BiauKai"/>
              </a:rPr>
              <a:t>專業能力培育目標:</a:t>
            </a:r>
            <a:endParaRPr/>
          </a:p>
          <a:p>
            <a:pPr indent="-190500" lvl="0" marL="0" marR="0" rtl="0" algn="l">
              <a:lnSpc>
                <a:spcPct val="115000"/>
              </a:lnSpc>
              <a:spcBef>
                <a:spcPts val="0"/>
              </a:spcBef>
              <a:spcAft>
                <a:spcPts val="0"/>
              </a:spcAft>
              <a:buClr>
                <a:srgbClr val="00FDC8"/>
              </a:buClr>
              <a:buSzPts val="3000"/>
              <a:buFont typeface="Noto Sans Symbols"/>
              <a:buChar char="✔"/>
            </a:pPr>
            <a:r>
              <a:rPr lang="en-US" sz="3000" u="none">
                <a:solidFill>
                  <a:srgbClr val="FFFFFF"/>
                </a:solidFill>
                <a:latin typeface="BiauKai"/>
                <a:ea typeface="BiauKai"/>
                <a:cs typeface="BiauKai"/>
                <a:sym typeface="BiauKai"/>
              </a:rPr>
              <a:t>醫學系學生的學習目標</a:t>
            </a:r>
            <a:endParaRPr sz="3000" u="none">
              <a:solidFill>
                <a:srgbClr val="FFFFFF"/>
              </a:solidFill>
              <a:latin typeface="BiauKai"/>
              <a:ea typeface="BiauKai"/>
              <a:cs typeface="BiauKai"/>
              <a:sym typeface="BiauKai"/>
            </a:endParaRPr>
          </a:p>
          <a:p>
            <a:pPr indent="0" lvl="0" marL="0" marR="0" rtl="0" algn="l">
              <a:lnSpc>
                <a:spcPct val="115000"/>
              </a:lnSpc>
              <a:spcBef>
                <a:spcPts val="0"/>
              </a:spcBef>
              <a:spcAft>
                <a:spcPts val="0"/>
              </a:spcAft>
              <a:buClr>
                <a:schemeClr val="lt1"/>
              </a:buClr>
              <a:buSzPts val="2800"/>
              <a:buFont typeface="BiauKai"/>
              <a:buNone/>
            </a:pPr>
            <a:r>
              <a:rPr lang="en-US" sz="2800" u="none">
                <a:solidFill>
                  <a:schemeClr val="lt1"/>
                </a:solidFill>
                <a:latin typeface="BiauKai"/>
                <a:ea typeface="BiauKai"/>
                <a:cs typeface="BiauKai"/>
                <a:sym typeface="BiauKai"/>
              </a:rPr>
              <a:t>培養</a:t>
            </a:r>
            <a:r>
              <a:rPr lang="en-US" sz="2800" u="none">
                <a:solidFill>
                  <a:srgbClr val="FFFFFF"/>
                </a:solidFill>
                <a:latin typeface="BiauKai"/>
                <a:ea typeface="BiauKai"/>
                <a:cs typeface="BiauKai"/>
                <a:sym typeface="BiauKai"/>
              </a:rPr>
              <a:t>疾病的</a:t>
            </a:r>
            <a:r>
              <a:rPr lang="en-US" sz="2800" u="sng">
                <a:solidFill>
                  <a:srgbClr val="FFFFFF"/>
                </a:solidFill>
                <a:latin typeface="BiauKai"/>
                <a:ea typeface="BiauKai"/>
                <a:cs typeface="BiauKai"/>
                <a:sym typeface="BiauKai"/>
              </a:rPr>
              <a:t>診斷技能</a:t>
            </a:r>
            <a:r>
              <a:rPr lang="en-US" sz="2800" u="none">
                <a:solidFill>
                  <a:srgbClr val="FFFFFF"/>
                </a:solidFill>
                <a:latin typeface="BiauKai"/>
                <a:ea typeface="BiauKai"/>
                <a:cs typeface="BiauKai"/>
                <a:sym typeface="BiauKai"/>
              </a:rPr>
              <a:t>和</a:t>
            </a:r>
            <a:r>
              <a:rPr lang="en-US" sz="2800" u="sng">
                <a:solidFill>
                  <a:srgbClr val="FFFFFF"/>
                </a:solidFill>
                <a:latin typeface="BiauKai"/>
                <a:ea typeface="BiauKai"/>
                <a:cs typeface="BiauKai"/>
                <a:sym typeface="BiauKai"/>
              </a:rPr>
              <a:t>治療</a:t>
            </a:r>
            <a:r>
              <a:rPr lang="en-US" sz="2800" u="none">
                <a:solidFill>
                  <a:srgbClr val="FFFFFF"/>
                </a:solidFill>
                <a:latin typeface="BiauKai"/>
                <a:ea typeface="BiauKai"/>
                <a:cs typeface="BiauKai"/>
                <a:sym typeface="BiauKai"/>
              </a:rPr>
              <a:t>的能力</a:t>
            </a:r>
            <a:endParaRPr sz="2800" u="none">
              <a:solidFill>
                <a:srgbClr val="FFFFFF"/>
              </a:solidFill>
              <a:latin typeface="BiauKai"/>
              <a:ea typeface="BiauKai"/>
              <a:cs typeface="BiauKai"/>
              <a:sym typeface="BiauKai"/>
            </a:endParaRPr>
          </a:p>
          <a:p>
            <a:pPr indent="0" lvl="0" marL="0" marR="0" rtl="0" algn="l">
              <a:lnSpc>
                <a:spcPct val="115000"/>
              </a:lnSpc>
              <a:spcBef>
                <a:spcPts val="0"/>
              </a:spcBef>
              <a:spcAft>
                <a:spcPts val="0"/>
              </a:spcAft>
              <a:buClr>
                <a:srgbClr val="000000"/>
              </a:buClr>
              <a:buSzPts val="2800"/>
              <a:buFont typeface="Arial"/>
              <a:buNone/>
            </a:pPr>
            <a:r>
              <a:t/>
            </a:r>
            <a:endParaRPr sz="2800" u="none">
              <a:solidFill>
                <a:srgbClr val="FFFFFF"/>
              </a:solidFill>
              <a:latin typeface="BiauKai"/>
              <a:ea typeface="BiauKai"/>
              <a:cs typeface="BiauKai"/>
              <a:sym typeface="BiauKai"/>
            </a:endParaRPr>
          </a:p>
          <a:p>
            <a:pPr indent="-203200" lvl="0" marL="0" marR="0" rtl="0" algn="l">
              <a:lnSpc>
                <a:spcPct val="115000"/>
              </a:lnSpc>
              <a:spcBef>
                <a:spcPts val="0"/>
              </a:spcBef>
              <a:spcAft>
                <a:spcPts val="0"/>
              </a:spcAft>
              <a:buClr>
                <a:srgbClr val="00FDC8"/>
              </a:buClr>
              <a:buSzPts val="3200"/>
              <a:buFont typeface="Noto Sans Symbols"/>
              <a:buChar char="✔"/>
            </a:pPr>
            <a:r>
              <a:rPr lang="en-US" sz="3200" u="none">
                <a:solidFill>
                  <a:srgbClr val="FFFFFF"/>
                </a:solidFill>
                <a:latin typeface="BiauKai"/>
                <a:ea typeface="BiauKai"/>
                <a:cs typeface="BiauKai"/>
                <a:sym typeface="BiauKai"/>
              </a:rPr>
              <a:t>護理系學生的學習目標</a:t>
            </a:r>
            <a:endParaRPr sz="3200" u="none">
              <a:solidFill>
                <a:srgbClr val="FFFFFF"/>
              </a:solidFill>
              <a:latin typeface="BiauKai"/>
              <a:ea typeface="BiauKai"/>
              <a:cs typeface="BiauKai"/>
              <a:sym typeface="BiauKai"/>
            </a:endParaRPr>
          </a:p>
          <a:p>
            <a:pPr indent="0" lvl="0" marL="0" marR="0" rtl="0" algn="l">
              <a:lnSpc>
                <a:spcPct val="115000"/>
              </a:lnSpc>
              <a:spcBef>
                <a:spcPts val="1600"/>
              </a:spcBef>
              <a:spcAft>
                <a:spcPts val="0"/>
              </a:spcAft>
              <a:buClr>
                <a:schemeClr val="lt1"/>
              </a:buClr>
              <a:buSzPts val="3200"/>
              <a:buFont typeface="BiauKai"/>
              <a:buNone/>
            </a:pPr>
            <a:r>
              <a:rPr lang="en-US" sz="3200" u="none">
                <a:solidFill>
                  <a:schemeClr val="lt1"/>
                </a:solidFill>
                <a:latin typeface="BiauKai"/>
                <a:ea typeface="BiauKai"/>
                <a:cs typeface="BiauKai"/>
                <a:sym typeface="BiauKai"/>
              </a:rPr>
              <a:t>培養</a:t>
            </a:r>
            <a:r>
              <a:rPr lang="en-US" sz="3200" u="sng">
                <a:solidFill>
                  <a:srgbClr val="FF0000"/>
                </a:solidFill>
                <a:latin typeface="BiauKai"/>
                <a:ea typeface="BiauKai"/>
                <a:cs typeface="BiauKai"/>
                <a:sym typeface="BiauKai"/>
              </a:rPr>
              <a:t>評估</a:t>
            </a:r>
            <a:r>
              <a:rPr lang="en-US" sz="3200" u="sng">
                <a:solidFill>
                  <a:srgbClr val="FFFFFF"/>
                </a:solidFill>
                <a:latin typeface="BiauKai"/>
                <a:ea typeface="BiauKai"/>
                <a:cs typeface="BiauKai"/>
                <a:sym typeface="BiauKai"/>
              </a:rPr>
              <a:t>護理問題</a:t>
            </a:r>
            <a:r>
              <a:rPr lang="en-US" sz="3200" u="none">
                <a:solidFill>
                  <a:srgbClr val="FFFFFF"/>
                </a:solidFill>
                <a:latin typeface="BiauKai"/>
                <a:ea typeface="BiauKai"/>
                <a:cs typeface="BiauKai"/>
                <a:sym typeface="BiauKai"/>
              </a:rPr>
              <a:t>和</a:t>
            </a:r>
            <a:r>
              <a:rPr lang="en-US" sz="3200" u="sng">
                <a:solidFill>
                  <a:srgbClr val="FF0000"/>
                </a:solidFill>
                <a:latin typeface="BiauKai"/>
                <a:ea typeface="BiauKai"/>
                <a:cs typeface="BiauKai"/>
                <a:sym typeface="BiauKai"/>
              </a:rPr>
              <a:t>解決</a:t>
            </a:r>
            <a:r>
              <a:rPr lang="en-US" sz="3200" u="sng">
                <a:solidFill>
                  <a:srgbClr val="FFFFFF"/>
                </a:solidFill>
                <a:latin typeface="BiauKai"/>
                <a:ea typeface="BiauKai"/>
                <a:cs typeface="BiauKai"/>
                <a:sym typeface="BiauKai"/>
              </a:rPr>
              <a:t>護理問題</a:t>
            </a:r>
            <a:r>
              <a:rPr lang="en-US" sz="3200" u="none">
                <a:solidFill>
                  <a:srgbClr val="FFFFFF"/>
                </a:solidFill>
                <a:latin typeface="BiauKai"/>
                <a:ea typeface="BiauKai"/>
                <a:cs typeface="BiauKai"/>
                <a:sym typeface="BiauKai"/>
              </a:rPr>
              <a:t>的能力</a:t>
            </a:r>
            <a:endParaRPr/>
          </a:p>
          <a:p>
            <a:pPr indent="0" lvl="0" marL="0" marR="0" rtl="0" algn="l">
              <a:lnSpc>
                <a:spcPct val="100000"/>
              </a:lnSpc>
              <a:spcBef>
                <a:spcPts val="0"/>
              </a:spcBef>
              <a:spcAft>
                <a:spcPts val="0"/>
              </a:spcAft>
              <a:buNone/>
            </a:pPr>
            <a:r>
              <a:t/>
            </a:r>
            <a:endParaRPr sz="3200" u="none">
              <a:solidFill>
                <a:srgbClr val="FFFFFF"/>
              </a:solidFill>
              <a:latin typeface="BiauKai"/>
              <a:ea typeface="BiauKai"/>
              <a:cs typeface="BiauKai"/>
              <a:sym typeface="BiauKai"/>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包图主题2">
  <a:themeElements>
    <a:clrScheme name="包图主题2">
      <a:dk1>
        <a:srgbClr val="000000"/>
      </a:dk1>
      <a:lt1>
        <a:srgbClr val="FFFFFF"/>
      </a:lt1>
      <a:dk2>
        <a:srgbClr val="E7E6E6"/>
      </a:dk2>
      <a:lt2>
        <a:srgbClr val="44546A"/>
      </a:lt2>
      <a:accent1>
        <a:srgbClr val="FFE469"/>
      </a:accent1>
      <a:accent2>
        <a:srgbClr val="FF9CAF"/>
      </a:accent2>
      <a:accent3>
        <a:srgbClr val="FFFFFF"/>
      </a:accent3>
      <a:accent4>
        <a:srgbClr val="FFE469"/>
      </a:accent4>
      <a:accent5>
        <a:srgbClr val="FF9CA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2020-04-16T15:00:03Z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